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3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8" r:id="rId6"/>
    <p:sldId id="319" r:id="rId7"/>
    <p:sldId id="318" r:id="rId8"/>
    <p:sldId id="34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le" initials="hale" lastIdx="1" clrIdx="0"/>
  <p:cmAuthor id="1" name="bntabor" initials="b" lastIdx="14" clrIdx="1"/>
  <p:cmAuthor id="2" name="alsayers-fay" initials="a" lastIdx="7" clrIdx="2"/>
  <p:cmAuthor id="3" name="Shirey, Gina" initials="SG" lastIdx="1" clrIdx="3">
    <p:extLst>
      <p:ext uri="{19B8F6BF-5375-455C-9EA6-DF929625EA0E}">
        <p15:presenceInfo xmlns:p15="http://schemas.microsoft.com/office/powerpoint/2012/main" userId="S-1-5-21-1984772128-1885951126-709122288-381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6F8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00" autoAdjust="0"/>
  </p:normalViewPr>
  <p:slideViewPr>
    <p:cSldViewPr>
      <p:cViewPr varScale="1">
        <p:scale>
          <a:sx n="89" d="100"/>
          <a:sy n="89" d="100"/>
        </p:scale>
        <p:origin x="22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90" d="100"/>
          <a:sy n="90" d="100"/>
        </p:scale>
        <p:origin x="3732" y="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1AB334-6BF8-4C3C-A7BB-DD5DC87963A0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F07EB9-CFF8-45A2-947B-EAFAA8E55092}">
      <dgm:prSet phldrT="[Text]"/>
      <dgm:spPr/>
      <dgm:t>
        <a:bodyPr/>
        <a:lstStyle/>
        <a:p>
          <a:r>
            <a:rPr lang="en-US" dirty="0"/>
            <a:t>DEC</a:t>
          </a:r>
        </a:p>
      </dgm:t>
    </dgm:pt>
    <dgm:pt modelId="{93B86DB9-D13E-4748-9074-9F6F41C86BBF}" type="parTrans" cxnId="{4F7B4F1A-85A3-44CF-97B9-EFFEF0F2A6A1}">
      <dgm:prSet/>
      <dgm:spPr/>
      <dgm:t>
        <a:bodyPr/>
        <a:lstStyle/>
        <a:p>
          <a:endParaRPr lang="en-US"/>
        </a:p>
      </dgm:t>
    </dgm:pt>
    <dgm:pt modelId="{3BE4F1CA-D44C-4342-BCB1-EC6439C08FDC}" type="sibTrans" cxnId="{4F7B4F1A-85A3-44CF-97B9-EFFEF0F2A6A1}">
      <dgm:prSet/>
      <dgm:spPr/>
      <dgm:t>
        <a:bodyPr/>
        <a:lstStyle/>
        <a:p>
          <a:endParaRPr lang="en-US"/>
        </a:p>
      </dgm:t>
    </dgm:pt>
    <dgm:pt modelId="{B591D3F8-287C-49C8-BCF7-901803C4618E}">
      <dgm:prSet phldrT="[Text]"/>
      <dgm:spPr/>
      <dgm:t>
        <a:bodyPr/>
        <a:lstStyle/>
        <a:p>
          <a:r>
            <a:rPr lang="en-US" dirty="0"/>
            <a:t>Water</a:t>
          </a:r>
        </a:p>
      </dgm:t>
    </dgm:pt>
    <dgm:pt modelId="{F50F3A9E-A959-4F1C-9E8D-4CE5407D9994}" type="parTrans" cxnId="{A6D30483-E60F-4E81-A4B6-EE245BFB2869}">
      <dgm:prSet/>
      <dgm:spPr/>
      <dgm:t>
        <a:bodyPr/>
        <a:lstStyle/>
        <a:p>
          <a:endParaRPr lang="en-US"/>
        </a:p>
      </dgm:t>
    </dgm:pt>
    <dgm:pt modelId="{100B1A72-A54C-476F-9D20-36B5BEB9CB7A}" type="sibTrans" cxnId="{A6D30483-E60F-4E81-A4B6-EE245BFB2869}">
      <dgm:prSet/>
      <dgm:spPr/>
      <dgm:t>
        <a:bodyPr/>
        <a:lstStyle/>
        <a:p>
          <a:endParaRPr lang="en-US"/>
        </a:p>
      </dgm:t>
    </dgm:pt>
    <dgm:pt modelId="{B205B2B0-C222-4788-80A2-6C80BB54A151}">
      <dgm:prSet phldrT="[Text]"/>
      <dgm:spPr/>
      <dgm:t>
        <a:bodyPr/>
        <a:lstStyle/>
        <a:p>
          <a:r>
            <a:rPr lang="en-US" dirty="0"/>
            <a:t>Environmental Health</a:t>
          </a:r>
        </a:p>
      </dgm:t>
    </dgm:pt>
    <dgm:pt modelId="{325EFBBD-C10B-4B8F-84DE-BB79449DCE9C}" type="parTrans" cxnId="{1A90A202-109F-45CE-AAE1-EBC82011ED0B}">
      <dgm:prSet/>
      <dgm:spPr/>
      <dgm:t>
        <a:bodyPr/>
        <a:lstStyle/>
        <a:p>
          <a:endParaRPr lang="en-US"/>
        </a:p>
      </dgm:t>
    </dgm:pt>
    <dgm:pt modelId="{58F3E775-7837-435A-979E-A4D05AFBE826}" type="sibTrans" cxnId="{1A90A202-109F-45CE-AAE1-EBC82011ED0B}">
      <dgm:prSet/>
      <dgm:spPr/>
      <dgm:t>
        <a:bodyPr/>
        <a:lstStyle/>
        <a:p>
          <a:endParaRPr lang="en-US"/>
        </a:p>
      </dgm:t>
    </dgm:pt>
    <dgm:pt modelId="{E866773B-BEFD-4DF1-AA21-3062CB62DFD1}">
      <dgm:prSet phldrT="[Text]"/>
      <dgm:spPr/>
      <dgm:t>
        <a:bodyPr/>
        <a:lstStyle/>
        <a:p>
          <a:r>
            <a:rPr lang="en-US" dirty="0"/>
            <a:t>Air</a:t>
          </a:r>
        </a:p>
      </dgm:t>
    </dgm:pt>
    <dgm:pt modelId="{D128D9D2-17D9-4942-B0F5-7B05888CC6C8}" type="parTrans" cxnId="{BFB6E3FB-CC5C-48D0-B50F-EA3F7014824D}">
      <dgm:prSet/>
      <dgm:spPr/>
      <dgm:t>
        <a:bodyPr/>
        <a:lstStyle/>
        <a:p>
          <a:endParaRPr lang="en-US"/>
        </a:p>
      </dgm:t>
    </dgm:pt>
    <dgm:pt modelId="{6DC6466F-8C46-4FED-A71A-EBC3A1C13171}" type="sibTrans" cxnId="{BFB6E3FB-CC5C-48D0-B50F-EA3F7014824D}">
      <dgm:prSet/>
      <dgm:spPr/>
      <dgm:t>
        <a:bodyPr/>
        <a:lstStyle/>
        <a:p>
          <a:endParaRPr lang="en-US"/>
        </a:p>
      </dgm:t>
    </dgm:pt>
    <dgm:pt modelId="{B88E9C81-1724-40A6-B2F7-958B87093429}">
      <dgm:prSet/>
      <dgm:spPr/>
      <dgm:t>
        <a:bodyPr/>
        <a:lstStyle/>
        <a:p>
          <a:r>
            <a:rPr lang="en-US" dirty="0"/>
            <a:t>WDAP</a:t>
          </a:r>
        </a:p>
      </dgm:t>
    </dgm:pt>
    <dgm:pt modelId="{EB2C1576-48C7-4599-87F3-AA6EA7060694}" type="parTrans" cxnId="{605A3D68-7E9C-4303-A572-C10857721F83}">
      <dgm:prSet/>
      <dgm:spPr/>
      <dgm:t>
        <a:bodyPr/>
        <a:lstStyle/>
        <a:p>
          <a:endParaRPr lang="en-US"/>
        </a:p>
      </dgm:t>
    </dgm:pt>
    <dgm:pt modelId="{06420853-F320-42FC-8209-6C739CA7A711}" type="sibTrans" cxnId="{605A3D68-7E9C-4303-A572-C10857721F83}">
      <dgm:prSet/>
      <dgm:spPr/>
      <dgm:t>
        <a:bodyPr/>
        <a:lstStyle/>
        <a:p>
          <a:endParaRPr lang="en-US"/>
        </a:p>
      </dgm:t>
    </dgm:pt>
    <dgm:pt modelId="{22F8623E-6B33-43C4-B2A0-8A8205400FCD}">
      <dgm:prSet/>
      <dgm:spPr/>
      <dgm:t>
        <a:bodyPr/>
        <a:lstStyle/>
        <a:p>
          <a:r>
            <a:rPr lang="en-US" dirty="0"/>
            <a:t>SPAR</a:t>
          </a:r>
        </a:p>
      </dgm:t>
    </dgm:pt>
    <dgm:pt modelId="{BD1CC5CF-9B40-4F20-9469-B77637C75821}" type="parTrans" cxnId="{4902D86E-35EC-4465-A133-2EAB8EE83C0D}">
      <dgm:prSet/>
      <dgm:spPr/>
      <dgm:t>
        <a:bodyPr/>
        <a:lstStyle/>
        <a:p>
          <a:endParaRPr lang="en-US"/>
        </a:p>
      </dgm:t>
    </dgm:pt>
    <dgm:pt modelId="{EB3DCB2E-E6D5-452A-B8A9-67123DE30182}" type="sibTrans" cxnId="{4902D86E-35EC-4465-A133-2EAB8EE83C0D}">
      <dgm:prSet/>
      <dgm:spPr/>
      <dgm:t>
        <a:bodyPr/>
        <a:lstStyle/>
        <a:p>
          <a:endParaRPr lang="en-US"/>
        </a:p>
      </dgm:t>
    </dgm:pt>
    <dgm:pt modelId="{F8B26D87-3A7B-4597-9F7B-0C1ACFD57426}">
      <dgm:prSet/>
      <dgm:spPr/>
      <dgm:t>
        <a:bodyPr/>
        <a:lstStyle/>
        <a:p>
          <a:r>
            <a:rPr lang="en-US" dirty="0"/>
            <a:t>Admin</a:t>
          </a:r>
        </a:p>
      </dgm:t>
    </dgm:pt>
    <dgm:pt modelId="{22FAD554-499B-40C6-A7CE-D4647C3D1269}" type="parTrans" cxnId="{35915A07-F4E5-42B8-A9F1-A5013A5B4886}">
      <dgm:prSet/>
      <dgm:spPr/>
      <dgm:t>
        <a:bodyPr/>
        <a:lstStyle/>
        <a:p>
          <a:endParaRPr lang="en-US"/>
        </a:p>
      </dgm:t>
    </dgm:pt>
    <dgm:pt modelId="{ACE2FE95-7171-48CC-94A2-7977CCB90205}" type="sibTrans" cxnId="{35915A07-F4E5-42B8-A9F1-A5013A5B4886}">
      <dgm:prSet/>
      <dgm:spPr/>
      <dgm:t>
        <a:bodyPr/>
        <a:lstStyle/>
        <a:p>
          <a:endParaRPr lang="en-US"/>
        </a:p>
      </dgm:t>
    </dgm:pt>
    <dgm:pt modelId="{F630652C-EA2B-4ECE-A8C9-BE9484B6E78A}">
      <dgm:prSet/>
      <dgm:spPr/>
      <dgm:t>
        <a:bodyPr/>
        <a:lstStyle/>
        <a:p>
          <a:r>
            <a:rPr lang="en-US" dirty="0"/>
            <a:t>Oil &amp; Gas</a:t>
          </a:r>
        </a:p>
      </dgm:t>
    </dgm:pt>
    <dgm:pt modelId="{DF2B104E-40CA-45CC-BDE7-28DE7589E713}" type="parTrans" cxnId="{6F86F214-6FF7-4F9D-B1CB-34E303D53CF3}">
      <dgm:prSet/>
      <dgm:spPr/>
      <dgm:t>
        <a:bodyPr/>
        <a:lstStyle/>
        <a:p>
          <a:endParaRPr lang="en-US"/>
        </a:p>
      </dgm:t>
    </dgm:pt>
    <dgm:pt modelId="{9C868E7F-59A6-4333-AB3F-257D3863F9C3}" type="sibTrans" cxnId="{6F86F214-6FF7-4F9D-B1CB-34E303D53CF3}">
      <dgm:prSet/>
      <dgm:spPr/>
      <dgm:t>
        <a:bodyPr/>
        <a:lstStyle/>
        <a:p>
          <a:endParaRPr lang="en-US"/>
        </a:p>
      </dgm:t>
    </dgm:pt>
    <dgm:pt modelId="{826B8627-2B14-46D3-94BE-22E5187B77DA}">
      <dgm:prSet/>
      <dgm:spPr/>
      <dgm:t>
        <a:bodyPr/>
        <a:lstStyle/>
        <a:p>
          <a:r>
            <a:rPr lang="en-US" dirty="0"/>
            <a:t>Domestic</a:t>
          </a:r>
        </a:p>
      </dgm:t>
    </dgm:pt>
    <dgm:pt modelId="{8BA77831-B8CC-4AA6-9EDF-A5BEA986832F}" type="parTrans" cxnId="{DD1BA502-22B4-4DFB-B46E-CB711BB1AFD9}">
      <dgm:prSet/>
      <dgm:spPr/>
      <dgm:t>
        <a:bodyPr/>
        <a:lstStyle/>
        <a:p>
          <a:endParaRPr lang="en-US"/>
        </a:p>
      </dgm:t>
    </dgm:pt>
    <dgm:pt modelId="{967FFD59-F7C5-4FCD-8666-1CD5B52C59EB}" type="sibTrans" cxnId="{DD1BA502-22B4-4DFB-B46E-CB711BB1AFD9}">
      <dgm:prSet/>
      <dgm:spPr/>
      <dgm:t>
        <a:bodyPr/>
        <a:lstStyle/>
        <a:p>
          <a:endParaRPr lang="en-US"/>
        </a:p>
      </dgm:t>
    </dgm:pt>
    <dgm:pt modelId="{C172864E-EB44-419D-B500-82EFF49F2F23}">
      <dgm:prSet/>
      <dgm:spPr/>
      <dgm:t>
        <a:bodyPr/>
        <a:lstStyle/>
        <a:p>
          <a:r>
            <a:rPr lang="en-US" dirty="0"/>
            <a:t>Mining</a:t>
          </a:r>
        </a:p>
      </dgm:t>
    </dgm:pt>
    <dgm:pt modelId="{3446EC34-EE34-4201-85B6-3829E39DB602}" type="parTrans" cxnId="{6DB28E7F-F60D-46AE-8959-D64CA206692A}">
      <dgm:prSet/>
      <dgm:spPr/>
      <dgm:t>
        <a:bodyPr/>
        <a:lstStyle/>
        <a:p>
          <a:endParaRPr lang="en-US"/>
        </a:p>
      </dgm:t>
    </dgm:pt>
    <dgm:pt modelId="{041DEDB7-24BE-458B-BBBF-FD5D4B52ACA6}" type="sibTrans" cxnId="{6DB28E7F-F60D-46AE-8959-D64CA206692A}">
      <dgm:prSet/>
      <dgm:spPr/>
      <dgm:t>
        <a:bodyPr/>
        <a:lstStyle/>
        <a:p>
          <a:endParaRPr lang="en-US"/>
        </a:p>
      </dgm:t>
    </dgm:pt>
    <dgm:pt modelId="{6636C07C-FCDD-420F-AFA6-4E4C60974908}">
      <dgm:prSet/>
      <dgm:spPr/>
      <dgm:t>
        <a:bodyPr/>
        <a:lstStyle/>
        <a:p>
          <a:r>
            <a:rPr lang="en-US" dirty="0" err="1"/>
            <a:t>Stormwater</a:t>
          </a:r>
          <a:endParaRPr lang="en-US" dirty="0"/>
        </a:p>
      </dgm:t>
    </dgm:pt>
    <dgm:pt modelId="{E30AC341-9A63-4373-9C94-807BA847EBDA}" type="parTrans" cxnId="{B00E28A8-D2D4-4C40-9287-1A695EE3C5B5}">
      <dgm:prSet/>
      <dgm:spPr/>
      <dgm:t>
        <a:bodyPr/>
        <a:lstStyle/>
        <a:p>
          <a:endParaRPr lang="en-US"/>
        </a:p>
      </dgm:t>
    </dgm:pt>
    <dgm:pt modelId="{55E135CB-2D36-4A0A-A329-331B9E8F7FB6}" type="sibTrans" cxnId="{B00E28A8-D2D4-4C40-9287-1A695EE3C5B5}">
      <dgm:prSet/>
      <dgm:spPr/>
      <dgm:t>
        <a:bodyPr/>
        <a:lstStyle/>
        <a:p>
          <a:endParaRPr lang="en-US"/>
        </a:p>
      </dgm:t>
    </dgm:pt>
    <dgm:pt modelId="{86F7843D-5712-4A9B-AD26-5DA1A80BADE1}">
      <dgm:prSet/>
      <dgm:spPr/>
      <dgm:t>
        <a:bodyPr/>
        <a:lstStyle/>
        <a:p>
          <a:r>
            <a:rPr lang="en-US" dirty="0"/>
            <a:t>Engineering </a:t>
          </a:r>
          <a:r>
            <a:rPr lang="en-US" dirty="0" err="1"/>
            <a:t>Spt</a:t>
          </a:r>
          <a:endParaRPr lang="en-US" dirty="0"/>
        </a:p>
      </dgm:t>
    </dgm:pt>
    <dgm:pt modelId="{7E467EDE-F23D-43E0-920D-B2568A69EF00}" type="parTrans" cxnId="{D29E4132-2564-4809-AA7B-63EC86642DC0}">
      <dgm:prSet/>
      <dgm:spPr/>
      <dgm:t>
        <a:bodyPr/>
        <a:lstStyle/>
        <a:p>
          <a:endParaRPr lang="en-US"/>
        </a:p>
      </dgm:t>
    </dgm:pt>
    <dgm:pt modelId="{F6E1538E-03D8-4E65-A743-E7370A127A58}" type="sibTrans" cxnId="{D29E4132-2564-4809-AA7B-63EC86642DC0}">
      <dgm:prSet/>
      <dgm:spPr/>
      <dgm:t>
        <a:bodyPr/>
        <a:lstStyle/>
        <a:p>
          <a:endParaRPr lang="en-US"/>
        </a:p>
      </dgm:t>
    </dgm:pt>
    <dgm:pt modelId="{8E289568-3AF2-497C-AD40-4399E486CA54}" type="pres">
      <dgm:prSet presAssocID="{3A1AB334-6BF8-4C3C-A7BB-DD5DC87963A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E158DCA-89CC-4704-B191-E8917CCF6901}" type="pres">
      <dgm:prSet presAssocID="{34F07EB9-CFF8-45A2-947B-EAFAA8E55092}" presName="root1" presStyleCnt="0"/>
      <dgm:spPr/>
    </dgm:pt>
    <dgm:pt modelId="{8602CC7C-C3E0-4AC5-8EFF-80D447CA42FB}" type="pres">
      <dgm:prSet presAssocID="{34F07EB9-CFF8-45A2-947B-EAFAA8E55092}" presName="LevelOneTextNode" presStyleLbl="node0" presStyleIdx="0" presStyleCnt="1">
        <dgm:presLayoutVars>
          <dgm:chPref val="3"/>
        </dgm:presLayoutVars>
      </dgm:prSet>
      <dgm:spPr/>
    </dgm:pt>
    <dgm:pt modelId="{5A6BC3CB-0EAD-4DF5-BD34-916BBD67B2F4}" type="pres">
      <dgm:prSet presAssocID="{34F07EB9-CFF8-45A2-947B-EAFAA8E55092}" presName="level2hierChild" presStyleCnt="0"/>
      <dgm:spPr/>
    </dgm:pt>
    <dgm:pt modelId="{33172202-AED3-4725-8A32-4E5E41263847}" type="pres">
      <dgm:prSet presAssocID="{F50F3A9E-A959-4F1C-9E8D-4CE5407D9994}" presName="conn2-1" presStyleLbl="parChTrans1D2" presStyleIdx="0" presStyleCnt="5"/>
      <dgm:spPr/>
    </dgm:pt>
    <dgm:pt modelId="{BFBE72EB-6C85-4E6C-A816-2EF81078D41B}" type="pres">
      <dgm:prSet presAssocID="{F50F3A9E-A959-4F1C-9E8D-4CE5407D9994}" presName="connTx" presStyleLbl="parChTrans1D2" presStyleIdx="0" presStyleCnt="5"/>
      <dgm:spPr/>
    </dgm:pt>
    <dgm:pt modelId="{13F15F6B-6345-4498-9177-1EEB1DBCCAE5}" type="pres">
      <dgm:prSet presAssocID="{B591D3F8-287C-49C8-BCF7-901803C4618E}" presName="root2" presStyleCnt="0"/>
      <dgm:spPr/>
    </dgm:pt>
    <dgm:pt modelId="{CE4668C4-6242-42E9-B549-FE0A10AD2747}" type="pres">
      <dgm:prSet presAssocID="{B591D3F8-287C-49C8-BCF7-901803C4618E}" presName="LevelTwoTextNode" presStyleLbl="node2" presStyleIdx="0" presStyleCnt="5">
        <dgm:presLayoutVars>
          <dgm:chPref val="3"/>
        </dgm:presLayoutVars>
      </dgm:prSet>
      <dgm:spPr/>
    </dgm:pt>
    <dgm:pt modelId="{A0618719-1F2C-4E14-AEBF-FF6745970697}" type="pres">
      <dgm:prSet presAssocID="{B591D3F8-287C-49C8-BCF7-901803C4618E}" presName="level3hierChild" presStyleCnt="0"/>
      <dgm:spPr/>
    </dgm:pt>
    <dgm:pt modelId="{1F14DF50-E875-434F-81EC-DAF9F77B4392}" type="pres">
      <dgm:prSet presAssocID="{EB2C1576-48C7-4599-87F3-AA6EA7060694}" presName="conn2-1" presStyleLbl="parChTrans1D3" presStyleIdx="0" presStyleCnt="1"/>
      <dgm:spPr/>
    </dgm:pt>
    <dgm:pt modelId="{B0AA2BF7-9698-4591-B1C9-582EEB713872}" type="pres">
      <dgm:prSet presAssocID="{EB2C1576-48C7-4599-87F3-AA6EA7060694}" presName="connTx" presStyleLbl="parChTrans1D3" presStyleIdx="0" presStyleCnt="1"/>
      <dgm:spPr/>
    </dgm:pt>
    <dgm:pt modelId="{579BEDD4-7637-4677-B23A-65CC1AD8A963}" type="pres">
      <dgm:prSet presAssocID="{B88E9C81-1724-40A6-B2F7-958B87093429}" presName="root2" presStyleCnt="0"/>
      <dgm:spPr/>
    </dgm:pt>
    <dgm:pt modelId="{AC17E354-71CB-4F29-815F-2E979F33E2C7}" type="pres">
      <dgm:prSet presAssocID="{B88E9C81-1724-40A6-B2F7-958B87093429}" presName="LevelTwoTextNode" presStyleLbl="node3" presStyleIdx="0" presStyleCnt="1">
        <dgm:presLayoutVars>
          <dgm:chPref val="3"/>
        </dgm:presLayoutVars>
      </dgm:prSet>
      <dgm:spPr/>
    </dgm:pt>
    <dgm:pt modelId="{0183AB5A-9A61-4AF4-9F4D-3A216A3FDED4}" type="pres">
      <dgm:prSet presAssocID="{B88E9C81-1724-40A6-B2F7-958B87093429}" presName="level3hierChild" presStyleCnt="0"/>
      <dgm:spPr/>
    </dgm:pt>
    <dgm:pt modelId="{E818C91E-1319-42C9-9D07-BAEDF545E446}" type="pres">
      <dgm:prSet presAssocID="{DF2B104E-40CA-45CC-BDE7-28DE7589E713}" presName="conn2-1" presStyleLbl="parChTrans1D4" presStyleIdx="0" presStyleCnt="5"/>
      <dgm:spPr/>
    </dgm:pt>
    <dgm:pt modelId="{FE18B903-C70B-47E1-9F3B-B5834DE88A87}" type="pres">
      <dgm:prSet presAssocID="{DF2B104E-40CA-45CC-BDE7-28DE7589E713}" presName="connTx" presStyleLbl="parChTrans1D4" presStyleIdx="0" presStyleCnt="5"/>
      <dgm:spPr/>
    </dgm:pt>
    <dgm:pt modelId="{69E35698-79BF-4C7A-A3DC-E0E95298A354}" type="pres">
      <dgm:prSet presAssocID="{F630652C-EA2B-4ECE-A8C9-BE9484B6E78A}" presName="root2" presStyleCnt="0"/>
      <dgm:spPr/>
    </dgm:pt>
    <dgm:pt modelId="{20404A90-2E5D-49FA-A06B-DEFC393E03E5}" type="pres">
      <dgm:prSet presAssocID="{F630652C-EA2B-4ECE-A8C9-BE9484B6E78A}" presName="LevelTwoTextNode" presStyleLbl="node4" presStyleIdx="0" presStyleCnt="5">
        <dgm:presLayoutVars>
          <dgm:chPref val="3"/>
        </dgm:presLayoutVars>
      </dgm:prSet>
      <dgm:spPr/>
    </dgm:pt>
    <dgm:pt modelId="{1A4592CE-415B-458B-867D-FC05E9552A5C}" type="pres">
      <dgm:prSet presAssocID="{F630652C-EA2B-4ECE-A8C9-BE9484B6E78A}" presName="level3hierChild" presStyleCnt="0"/>
      <dgm:spPr/>
    </dgm:pt>
    <dgm:pt modelId="{B7DC1ADA-617A-41AE-B575-F72B87294698}" type="pres">
      <dgm:prSet presAssocID="{8BA77831-B8CC-4AA6-9EDF-A5BEA986832F}" presName="conn2-1" presStyleLbl="parChTrans1D4" presStyleIdx="1" presStyleCnt="5"/>
      <dgm:spPr/>
    </dgm:pt>
    <dgm:pt modelId="{11272407-ABCA-4954-B968-EB9ABC8485E5}" type="pres">
      <dgm:prSet presAssocID="{8BA77831-B8CC-4AA6-9EDF-A5BEA986832F}" presName="connTx" presStyleLbl="parChTrans1D4" presStyleIdx="1" presStyleCnt="5"/>
      <dgm:spPr/>
    </dgm:pt>
    <dgm:pt modelId="{6237919E-0AEC-4699-9522-B96C661DBE7E}" type="pres">
      <dgm:prSet presAssocID="{826B8627-2B14-46D3-94BE-22E5187B77DA}" presName="root2" presStyleCnt="0"/>
      <dgm:spPr/>
    </dgm:pt>
    <dgm:pt modelId="{C7BE4FC4-BDAF-463F-BACD-6EE796B99909}" type="pres">
      <dgm:prSet presAssocID="{826B8627-2B14-46D3-94BE-22E5187B77DA}" presName="LevelTwoTextNode" presStyleLbl="node4" presStyleIdx="1" presStyleCnt="5">
        <dgm:presLayoutVars>
          <dgm:chPref val="3"/>
        </dgm:presLayoutVars>
      </dgm:prSet>
      <dgm:spPr/>
    </dgm:pt>
    <dgm:pt modelId="{852546D8-C314-4624-9C68-7029705DF8CD}" type="pres">
      <dgm:prSet presAssocID="{826B8627-2B14-46D3-94BE-22E5187B77DA}" presName="level3hierChild" presStyleCnt="0"/>
      <dgm:spPr/>
    </dgm:pt>
    <dgm:pt modelId="{B8C8C1DE-BF89-4D3A-8649-FD567575A231}" type="pres">
      <dgm:prSet presAssocID="{3446EC34-EE34-4201-85B6-3829E39DB602}" presName="conn2-1" presStyleLbl="parChTrans1D4" presStyleIdx="2" presStyleCnt="5"/>
      <dgm:spPr/>
    </dgm:pt>
    <dgm:pt modelId="{79AE6577-61CF-4639-AC04-0A109F162A70}" type="pres">
      <dgm:prSet presAssocID="{3446EC34-EE34-4201-85B6-3829E39DB602}" presName="connTx" presStyleLbl="parChTrans1D4" presStyleIdx="2" presStyleCnt="5"/>
      <dgm:spPr/>
    </dgm:pt>
    <dgm:pt modelId="{60498337-68C7-4242-A4F2-B740B6F71D1F}" type="pres">
      <dgm:prSet presAssocID="{C172864E-EB44-419D-B500-82EFF49F2F23}" presName="root2" presStyleCnt="0"/>
      <dgm:spPr/>
    </dgm:pt>
    <dgm:pt modelId="{D3643628-CF6D-4D9D-8B5F-7E3A9056FAA5}" type="pres">
      <dgm:prSet presAssocID="{C172864E-EB44-419D-B500-82EFF49F2F23}" presName="LevelTwoTextNode" presStyleLbl="node4" presStyleIdx="2" presStyleCnt="5">
        <dgm:presLayoutVars>
          <dgm:chPref val="3"/>
        </dgm:presLayoutVars>
      </dgm:prSet>
      <dgm:spPr/>
    </dgm:pt>
    <dgm:pt modelId="{0F3AA2AC-50E3-485D-BDFE-527E63C56D02}" type="pres">
      <dgm:prSet presAssocID="{C172864E-EB44-419D-B500-82EFF49F2F23}" presName="level3hierChild" presStyleCnt="0"/>
      <dgm:spPr/>
    </dgm:pt>
    <dgm:pt modelId="{6A6ABA9E-0B28-4841-BB0F-27FF43DF6B11}" type="pres">
      <dgm:prSet presAssocID="{E30AC341-9A63-4373-9C94-807BA847EBDA}" presName="conn2-1" presStyleLbl="parChTrans1D4" presStyleIdx="3" presStyleCnt="5"/>
      <dgm:spPr/>
    </dgm:pt>
    <dgm:pt modelId="{A5860C7A-D193-47F0-BBD5-0D3BC32C4C74}" type="pres">
      <dgm:prSet presAssocID="{E30AC341-9A63-4373-9C94-807BA847EBDA}" presName="connTx" presStyleLbl="parChTrans1D4" presStyleIdx="3" presStyleCnt="5"/>
      <dgm:spPr/>
    </dgm:pt>
    <dgm:pt modelId="{A6004905-7B7B-4718-81B5-882FDFA363A8}" type="pres">
      <dgm:prSet presAssocID="{6636C07C-FCDD-420F-AFA6-4E4C60974908}" presName="root2" presStyleCnt="0"/>
      <dgm:spPr/>
    </dgm:pt>
    <dgm:pt modelId="{6B008713-5A23-4921-A695-6C9AF5EC4DC3}" type="pres">
      <dgm:prSet presAssocID="{6636C07C-FCDD-420F-AFA6-4E4C60974908}" presName="LevelTwoTextNode" presStyleLbl="node4" presStyleIdx="3" presStyleCnt="5">
        <dgm:presLayoutVars>
          <dgm:chPref val="3"/>
        </dgm:presLayoutVars>
      </dgm:prSet>
      <dgm:spPr/>
    </dgm:pt>
    <dgm:pt modelId="{27275BAA-6D07-4AC6-A941-E405F8FB3C11}" type="pres">
      <dgm:prSet presAssocID="{6636C07C-FCDD-420F-AFA6-4E4C60974908}" presName="level3hierChild" presStyleCnt="0"/>
      <dgm:spPr/>
    </dgm:pt>
    <dgm:pt modelId="{335269C1-063E-48AE-AF8D-AA165297611B}" type="pres">
      <dgm:prSet presAssocID="{7E467EDE-F23D-43E0-920D-B2568A69EF00}" presName="conn2-1" presStyleLbl="parChTrans1D4" presStyleIdx="4" presStyleCnt="5"/>
      <dgm:spPr/>
    </dgm:pt>
    <dgm:pt modelId="{2D254A29-214D-4D75-A00D-782A5A0C1BC5}" type="pres">
      <dgm:prSet presAssocID="{7E467EDE-F23D-43E0-920D-B2568A69EF00}" presName="connTx" presStyleLbl="parChTrans1D4" presStyleIdx="4" presStyleCnt="5"/>
      <dgm:spPr/>
    </dgm:pt>
    <dgm:pt modelId="{40FBA9B1-2534-4782-9F07-DFAC01DECAFE}" type="pres">
      <dgm:prSet presAssocID="{86F7843D-5712-4A9B-AD26-5DA1A80BADE1}" presName="root2" presStyleCnt="0"/>
      <dgm:spPr/>
    </dgm:pt>
    <dgm:pt modelId="{EEFB95DC-3553-488F-883D-AFD507EF0560}" type="pres">
      <dgm:prSet presAssocID="{86F7843D-5712-4A9B-AD26-5DA1A80BADE1}" presName="LevelTwoTextNode" presStyleLbl="node4" presStyleIdx="4" presStyleCnt="5">
        <dgm:presLayoutVars>
          <dgm:chPref val="3"/>
        </dgm:presLayoutVars>
      </dgm:prSet>
      <dgm:spPr/>
    </dgm:pt>
    <dgm:pt modelId="{782E3F4F-C654-4D7E-B44B-A5095E83ECC2}" type="pres">
      <dgm:prSet presAssocID="{86F7843D-5712-4A9B-AD26-5DA1A80BADE1}" presName="level3hierChild" presStyleCnt="0"/>
      <dgm:spPr/>
    </dgm:pt>
    <dgm:pt modelId="{B6E46887-B3DA-43E7-A434-570F6E8F7D21}" type="pres">
      <dgm:prSet presAssocID="{325EFBBD-C10B-4B8F-84DE-BB79449DCE9C}" presName="conn2-1" presStyleLbl="parChTrans1D2" presStyleIdx="1" presStyleCnt="5"/>
      <dgm:spPr/>
    </dgm:pt>
    <dgm:pt modelId="{5082E489-BDA6-44FA-8524-2C0950F1CC7F}" type="pres">
      <dgm:prSet presAssocID="{325EFBBD-C10B-4B8F-84DE-BB79449DCE9C}" presName="connTx" presStyleLbl="parChTrans1D2" presStyleIdx="1" presStyleCnt="5"/>
      <dgm:spPr/>
    </dgm:pt>
    <dgm:pt modelId="{624E9AF1-F24E-4A46-8FFA-10578C1DE54B}" type="pres">
      <dgm:prSet presAssocID="{B205B2B0-C222-4788-80A2-6C80BB54A151}" presName="root2" presStyleCnt="0"/>
      <dgm:spPr/>
    </dgm:pt>
    <dgm:pt modelId="{B62FEB88-0E78-4E6D-9F98-40F432580CE8}" type="pres">
      <dgm:prSet presAssocID="{B205B2B0-C222-4788-80A2-6C80BB54A151}" presName="LevelTwoTextNode" presStyleLbl="node2" presStyleIdx="1" presStyleCnt="5">
        <dgm:presLayoutVars>
          <dgm:chPref val="3"/>
        </dgm:presLayoutVars>
      </dgm:prSet>
      <dgm:spPr/>
    </dgm:pt>
    <dgm:pt modelId="{E0D82802-2D8B-4778-ADC1-593F2BB25AD8}" type="pres">
      <dgm:prSet presAssocID="{B205B2B0-C222-4788-80A2-6C80BB54A151}" presName="level3hierChild" presStyleCnt="0"/>
      <dgm:spPr/>
    </dgm:pt>
    <dgm:pt modelId="{B983A134-9CD7-493B-B4A6-94D2B6908E01}" type="pres">
      <dgm:prSet presAssocID="{D128D9D2-17D9-4942-B0F5-7B05888CC6C8}" presName="conn2-1" presStyleLbl="parChTrans1D2" presStyleIdx="2" presStyleCnt="5"/>
      <dgm:spPr/>
    </dgm:pt>
    <dgm:pt modelId="{A4FB7921-E7C1-49A3-B7DF-CDAA83064C9B}" type="pres">
      <dgm:prSet presAssocID="{D128D9D2-17D9-4942-B0F5-7B05888CC6C8}" presName="connTx" presStyleLbl="parChTrans1D2" presStyleIdx="2" presStyleCnt="5"/>
      <dgm:spPr/>
    </dgm:pt>
    <dgm:pt modelId="{D4BE136A-8837-4B3C-97F7-C4F98BDDDB46}" type="pres">
      <dgm:prSet presAssocID="{E866773B-BEFD-4DF1-AA21-3062CB62DFD1}" presName="root2" presStyleCnt="0"/>
      <dgm:spPr/>
    </dgm:pt>
    <dgm:pt modelId="{B347D439-A1EE-4BA8-9D98-1BBD658F2097}" type="pres">
      <dgm:prSet presAssocID="{E866773B-BEFD-4DF1-AA21-3062CB62DFD1}" presName="LevelTwoTextNode" presStyleLbl="node2" presStyleIdx="2" presStyleCnt="5">
        <dgm:presLayoutVars>
          <dgm:chPref val="3"/>
        </dgm:presLayoutVars>
      </dgm:prSet>
      <dgm:spPr/>
    </dgm:pt>
    <dgm:pt modelId="{004FC9CC-48E9-47E6-A648-1A2B8C2F8545}" type="pres">
      <dgm:prSet presAssocID="{E866773B-BEFD-4DF1-AA21-3062CB62DFD1}" presName="level3hierChild" presStyleCnt="0"/>
      <dgm:spPr/>
    </dgm:pt>
    <dgm:pt modelId="{A3888A4B-FB72-4995-8738-F0D1C7D2A080}" type="pres">
      <dgm:prSet presAssocID="{BD1CC5CF-9B40-4F20-9469-B77637C75821}" presName="conn2-1" presStyleLbl="parChTrans1D2" presStyleIdx="3" presStyleCnt="5"/>
      <dgm:spPr/>
    </dgm:pt>
    <dgm:pt modelId="{074BEDEA-5FE6-45ED-ACE7-2D5B13290F0A}" type="pres">
      <dgm:prSet presAssocID="{BD1CC5CF-9B40-4F20-9469-B77637C75821}" presName="connTx" presStyleLbl="parChTrans1D2" presStyleIdx="3" presStyleCnt="5"/>
      <dgm:spPr/>
    </dgm:pt>
    <dgm:pt modelId="{D163F27F-9347-4D66-8FB9-215A1A657D8A}" type="pres">
      <dgm:prSet presAssocID="{22F8623E-6B33-43C4-B2A0-8A8205400FCD}" presName="root2" presStyleCnt="0"/>
      <dgm:spPr/>
    </dgm:pt>
    <dgm:pt modelId="{D975E654-F322-4D43-BE5D-BA146DC96737}" type="pres">
      <dgm:prSet presAssocID="{22F8623E-6B33-43C4-B2A0-8A8205400FCD}" presName="LevelTwoTextNode" presStyleLbl="node2" presStyleIdx="3" presStyleCnt="5">
        <dgm:presLayoutVars>
          <dgm:chPref val="3"/>
        </dgm:presLayoutVars>
      </dgm:prSet>
      <dgm:spPr/>
    </dgm:pt>
    <dgm:pt modelId="{73C81E73-86ED-4FCE-BBEE-3BBE7E02EDA0}" type="pres">
      <dgm:prSet presAssocID="{22F8623E-6B33-43C4-B2A0-8A8205400FCD}" presName="level3hierChild" presStyleCnt="0"/>
      <dgm:spPr/>
    </dgm:pt>
    <dgm:pt modelId="{82D8E1C4-1DFE-4145-9548-BD90B3E425FD}" type="pres">
      <dgm:prSet presAssocID="{22FAD554-499B-40C6-A7CE-D4647C3D1269}" presName="conn2-1" presStyleLbl="parChTrans1D2" presStyleIdx="4" presStyleCnt="5"/>
      <dgm:spPr/>
    </dgm:pt>
    <dgm:pt modelId="{CB107A2C-D18F-4A23-BA8F-05E36D8682F0}" type="pres">
      <dgm:prSet presAssocID="{22FAD554-499B-40C6-A7CE-D4647C3D1269}" presName="connTx" presStyleLbl="parChTrans1D2" presStyleIdx="4" presStyleCnt="5"/>
      <dgm:spPr/>
    </dgm:pt>
    <dgm:pt modelId="{125AFB07-8233-44EF-8526-53B03A917A17}" type="pres">
      <dgm:prSet presAssocID="{F8B26D87-3A7B-4597-9F7B-0C1ACFD57426}" presName="root2" presStyleCnt="0"/>
      <dgm:spPr/>
    </dgm:pt>
    <dgm:pt modelId="{46B72CF8-9896-4C0A-8E31-CC23381B4475}" type="pres">
      <dgm:prSet presAssocID="{F8B26D87-3A7B-4597-9F7B-0C1ACFD57426}" presName="LevelTwoTextNode" presStyleLbl="node2" presStyleIdx="4" presStyleCnt="5">
        <dgm:presLayoutVars>
          <dgm:chPref val="3"/>
        </dgm:presLayoutVars>
      </dgm:prSet>
      <dgm:spPr/>
    </dgm:pt>
    <dgm:pt modelId="{7708A6F9-461D-4101-B80A-F220C14A415B}" type="pres">
      <dgm:prSet presAssocID="{F8B26D87-3A7B-4597-9F7B-0C1ACFD57426}" presName="level3hierChild" presStyleCnt="0"/>
      <dgm:spPr/>
    </dgm:pt>
  </dgm:ptLst>
  <dgm:cxnLst>
    <dgm:cxn modelId="{1A90A202-109F-45CE-AAE1-EBC82011ED0B}" srcId="{34F07EB9-CFF8-45A2-947B-EAFAA8E55092}" destId="{B205B2B0-C222-4788-80A2-6C80BB54A151}" srcOrd="1" destOrd="0" parTransId="{325EFBBD-C10B-4B8F-84DE-BB79449DCE9C}" sibTransId="{58F3E775-7837-435A-979E-A4D05AFBE826}"/>
    <dgm:cxn modelId="{DD1BA502-22B4-4DFB-B46E-CB711BB1AFD9}" srcId="{B88E9C81-1724-40A6-B2F7-958B87093429}" destId="{826B8627-2B14-46D3-94BE-22E5187B77DA}" srcOrd="1" destOrd="0" parTransId="{8BA77831-B8CC-4AA6-9EDF-A5BEA986832F}" sibTransId="{967FFD59-F7C5-4FCD-8666-1CD5B52C59EB}"/>
    <dgm:cxn modelId="{B5B0CC04-018F-4FFB-8838-7AF7D998EAA9}" type="presOf" srcId="{22FAD554-499B-40C6-A7CE-D4647C3D1269}" destId="{82D8E1C4-1DFE-4145-9548-BD90B3E425FD}" srcOrd="0" destOrd="0" presId="urn:microsoft.com/office/officeart/2008/layout/HorizontalMultiLevelHierarchy"/>
    <dgm:cxn modelId="{35915A07-F4E5-42B8-A9F1-A5013A5B4886}" srcId="{34F07EB9-CFF8-45A2-947B-EAFAA8E55092}" destId="{F8B26D87-3A7B-4597-9F7B-0C1ACFD57426}" srcOrd="4" destOrd="0" parTransId="{22FAD554-499B-40C6-A7CE-D4647C3D1269}" sibTransId="{ACE2FE95-7171-48CC-94A2-7977CCB90205}"/>
    <dgm:cxn modelId="{4F53200C-25F6-4EE7-9B9A-6E6F40DDAB24}" type="presOf" srcId="{BD1CC5CF-9B40-4F20-9469-B77637C75821}" destId="{074BEDEA-5FE6-45ED-ACE7-2D5B13290F0A}" srcOrd="1" destOrd="0" presId="urn:microsoft.com/office/officeart/2008/layout/HorizontalMultiLevelHierarchy"/>
    <dgm:cxn modelId="{6F86F214-6FF7-4F9D-B1CB-34E303D53CF3}" srcId="{B88E9C81-1724-40A6-B2F7-958B87093429}" destId="{F630652C-EA2B-4ECE-A8C9-BE9484B6E78A}" srcOrd="0" destOrd="0" parTransId="{DF2B104E-40CA-45CC-BDE7-28DE7589E713}" sibTransId="{9C868E7F-59A6-4333-AB3F-257D3863F9C3}"/>
    <dgm:cxn modelId="{4F7B4F1A-85A3-44CF-97B9-EFFEF0F2A6A1}" srcId="{3A1AB334-6BF8-4C3C-A7BB-DD5DC87963A0}" destId="{34F07EB9-CFF8-45A2-947B-EAFAA8E55092}" srcOrd="0" destOrd="0" parTransId="{93B86DB9-D13E-4748-9074-9F6F41C86BBF}" sibTransId="{3BE4F1CA-D44C-4342-BCB1-EC6439C08FDC}"/>
    <dgm:cxn modelId="{27FD6E22-A499-4C6C-9DC0-ECADFD24091C}" type="presOf" srcId="{E866773B-BEFD-4DF1-AA21-3062CB62DFD1}" destId="{B347D439-A1EE-4BA8-9D98-1BBD658F2097}" srcOrd="0" destOrd="0" presId="urn:microsoft.com/office/officeart/2008/layout/HorizontalMultiLevelHierarchy"/>
    <dgm:cxn modelId="{FDBAA726-12A4-4BD8-B5F6-897C48A63557}" type="presOf" srcId="{325EFBBD-C10B-4B8F-84DE-BB79449DCE9C}" destId="{5082E489-BDA6-44FA-8524-2C0950F1CC7F}" srcOrd="1" destOrd="0" presId="urn:microsoft.com/office/officeart/2008/layout/HorizontalMultiLevelHierarchy"/>
    <dgm:cxn modelId="{7C6A5629-7510-4F8F-8A12-96D50E003BDA}" type="presOf" srcId="{BD1CC5CF-9B40-4F20-9469-B77637C75821}" destId="{A3888A4B-FB72-4995-8738-F0D1C7D2A080}" srcOrd="0" destOrd="0" presId="urn:microsoft.com/office/officeart/2008/layout/HorizontalMultiLevelHierarchy"/>
    <dgm:cxn modelId="{6560842E-6F17-4DD5-9587-82CDFF815025}" type="presOf" srcId="{3446EC34-EE34-4201-85B6-3829E39DB602}" destId="{79AE6577-61CF-4639-AC04-0A109F162A70}" srcOrd="1" destOrd="0" presId="urn:microsoft.com/office/officeart/2008/layout/HorizontalMultiLevelHierarchy"/>
    <dgm:cxn modelId="{8490CF30-04B7-421C-AC0E-0FE6101FF913}" type="presOf" srcId="{7E467EDE-F23D-43E0-920D-B2568A69EF00}" destId="{335269C1-063E-48AE-AF8D-AA165297611B}" srcOrd="0" destOrd="0" presId="urn:microsoft.com/office/officeart/2008/layout/HorizontalMultiLevelHierarchy"/>
    <dgm:cxn modelId="{D29E4132-2564-4809-AA7B-63EC86642DC0}" srcId="{B88E9C81-1724-40A6-B2F7-958B87093429}" destId="{86F7843D-5712-4A9B-AD26-5DA1A80BADE1}" srcOrd="4" destOrd="0" parTransId="{7E467EDE-F23D-43E0-920D-B2568A69EF00}" sibTransId="{F6E1538E-03D8-4E65-A743-E7370A127A58}"/>
    <dgm:cxn modelId="{167EF13E-F914-4394-A6BA-F2C5F24660BE}" type="presOf" srcId="{6636C07C-FCDD-420F-AFA6-4E4C60974908}" destId="{6B008713-5A23-4921-A695-6C9AF5EC4DC3}" srcOrd="0" destOrd="0" presId="urn:microsoft.com/office/officeart/2008/layout/HorizontalMultiLevelHierarchy"/>
    <dgm:cxn modelId="{AC148243-E8FA-4914-A5C3-DD75C1A482A8}" type="presOf" srcId="{E30AC341-9A63-4373-9C94-807BA847EBDA}" destId="{6A6ABA9E-0B28-4841-BB0F-27FF43DF6B11}" srcOrd="0" destOrd="0" presId="urn:microsoft.com/office/officeart/2008/layout/HorizontalMultiLevelHierarchy"/>
    <dgm:cxn modelId="{951D5764-2460-476F-A112-396C43C5A17A}" type="presOf" srcId="{EB2C1576-48C7-4599-87F3-AA6EA7060694}" destId="{B0AA2BF7-9698-4591-B1C9-582EEB713872}" srcOrd="1" destOrd="0" presId="urn:microsoft.com/office/officeart/2008/layout/HorizontalMultiLevelHierarchy"/>
    <dgm:cxn modelId="{B6FEF744-E5EF-424E-A6BF-127FD5B9F5FA}" type="presOf" srcId="{B88E9C81-1724-40A6-B2F7-958B87093429}" destId="{AC17E354-71CB-4F29-815F-2E979F33E2C7}" srcOrd="0" destOrd="0" presId="urn:microsoft.com/office/officeart/2008/layout/HorizontalMultiLevelHierarchy"/>
    <dgm:cxn modelId="{605A3D68-7E9C-4303-A572-C10857721F83}" srcId="{B591D3F8-287C-49C8-BCF7-901803C4618E}" destId="{B88E9C81-1724-40A6-B2F7-958B87093429}" srcOrd="0" destOrd="0" parTransId="{EB2C1576-48C7-4599-87F3-AA6EA7060694}" sibTransId="{06420853-F320-42FC-8209-6C739CA7A711}"/>
    <dgm:cxn modelId="{4902D86E-35EC-4465-A133-2EAB8EE83C0D}" srcId="{34F07EB9-CFF8-45A2-947B-EAFAA8E55092}" destId="{22F8623E-6B33-43C4-B2A0-8A8205400FCD}" srcOrd="3" destOrd="0" parTransId="{BD1CC5CF-9B40-4F20-9469-B77637C75821}" sibTransId="{EB3DCB2E-E6D5-452A-B8A9-67123DE30182}"/>
    <dgm:cxn modelId="{2453936F-07AA-44C4-BF7B-428860ACF69E}" type="presOf" srcId="{86F7843D-5712-4A9B-AD26-5DA1A80BADE1}" destId="{EEFB95DC-3553-488F-883D-AFD507EF0560}" srcOrd="0" destOrd="0" presId="urn:microsoft.com/office/officeart/2008/layout/HorizontalMultiLevelHierarchy"/>
    <dgm:cxn modelId="{BB2B1773-7B11-4584-AB9C-1BD18C5A5983}" type="presOf" srcId="{D128D9D2-17D9-4942-B0F5-7B05888CC6C8}" destId="{A4FB7921-E7C1-49A3-B7DF-CDAA83064C9B}" srcOrd="1" destOrd="0" presId="urn:microsoft.com/office/officeart/2008/layout/HorizontalMultiLevelHierarchy"/>
    <dgm:cxn modelId="{377F5156-C360-4491-8F82-BD75AD4715E8}" type="presOf" srcId="{F630652C-EA2B-4ECE-A8C9-BE9484B6E78A}" destId="{20404A90-2E5D-49FA-A06B-DEFC393E03E5}" srcOrd="0" destOrd="0" presId="urn:microsoft.com/office/officeart/2008/layout/HorizontalMultiLevelHierarchy"/>
    <dgm:cxn modelId="{35145477-9E14-477B-BD5B-4F546D4C61C0}" type="presOf" srcId="{826B8627-2B14-46D3-94BE-22E5187B77DA}" destId="{C7BE4FC4-BDAF-463F-BACD-6EE796B99909}" srcOrd="0" destOrd="0" presId="urn:microsoft.com/office/officeart/2008/layout/HorizontalMultiLevelHierarchy"/>
    <dgm:cxn modelId="{6DB28E7F-F60D-46AE-8959-D64CA206692A}" srcId="{B88E9C81-1724-40A6-B2F7-958B87093429}" destId="{C172864E-EB44-419D-B500-82EFF49F2F23}" srcOrd="2" destOrd="0" parTransId="{3446EC34-EE34-4201-85B6-3829E39DB602}" sibTransId="{041DEDB7-24BE-458B-BBBF-FD5D4B52ACA6}"/>
    <dgm:cxn modelId="{A6D30483-E60F-4E81-A4B6-EE245BFB2869}" srcId="{34F07EB9-CFF8-45A2-947B-EAFAA8E55092}" destId="{B591D3F8-287C-49C8-BCF7-901803C4618E}" srcOrd="0" destOrd="0" parTransId="{F50F3A9E-A959-4F1C-9E8D-4CE5407D9994}" sibTransId="{100B1A72-A54C-476F-9D20-36B5BEB9CB7A}"/>
    <dgm:cxn modelId="{700FD489-DEAE-441A-A90B-C1BE48E710DF}" type="presOf" srcId="{B591D3F8-287C-49C8-BCF7-901803C4618E}" destId="{CE4668C4-6242-42E9-B549-FE0A10AD2747}" srcOrd="0" destOrd="0" presId="urn:microsoft.com/office/officeart/2008/layout/HorizontalMultiLevelHierarchy"/>
    <dgm:cxn modelId="{4FD4D88E-A5FB-47DD-8674-C625D79F2D55}" type="presOf" srcId="{34F07EB9-CFF8-45A2-947B-EAFAA8E55092}" destId="{8602CC7C-C3E0-4AC5-8EFF-80D447CA42FB}" srcOrd="0" destOrd="0" presId="urn:microsoft.com/office/officeart/2008/layout/HorizontalMultiLevelHierarchy"/>
    <dgm:cxn modelId="{0C53C592-B7E8-49C6-AF7B-C6AE13F75332}" type="presOf" srcId="{EB2C1576-48C7-4599-87F3-AA6EA7060694}" destId="{1F14DF50-E875-434F-81EC-DAF9F77B4392}" srcOrd="0" destOrd="0" presId="urn:microsoft.com/office/officeart/2008/layout/HorizontalMultiLevelHierarchy"/>
    <dgm:cxn modelId="{B00E28A8-D2D4-4C40-9287-1A695EE3C5B5}" srcId="{B88E9C81-1724-40A6-B2F7-958B87093429}" destId="{6636C07C-FCDD-420F-AFA6-4E4C60974908}" srcOrd="3" destOrd="0" parTransId="{E30AC341-9A63-4373-9C94-807BA847EBDA}" sibTransId="{55E135CB-2D36-4A0A-A329-331B9E8F7FB6}"/>
    <dgm:cxn modelId="{82600EAE-937E-46DD-8C18-7D2C516493D6}" type="presOf" srcId="{3A1AB334-6BF8-4C3C-A7BB-DD5DC87963A0}" destId="{8E289568-3AF2-497C-AD40-4399E486CA54}" srcOrd="0" destOrd="0" presId="urn:microsoft.com/office/officeart/2008/layout/HorizontalMultiLevelHierarchy"/>
    <dgm:cxn modelId="{BBC323BA-BE2C-43E2-BDC1-58CCC2CFEE81}" type="presOf" srcId="{DF2B104E-40CA-45CC-BDE7-28DE7589E713}" destId="{FE18B903-C70B-47E1-9F3B-B5834DE88A87}" srcOrd="1" destOrd="0" presId="urn:microsoft.com/office/officeart/2008/layout/HorizontalMultiLevelHierarchy"/>
    <dgm:cxn modelId="{0D4805C3-0A96-47D0-A008-ECA895D59DFC}" type="presOf" srcId="{325EFBBD-C10B-4B8F-84DE-BB79449DCE9C}" destId="{B6E46887-B3DA-43E7-A434-570F6E8F7D21}" srcOrd="0" destOrd="0" presId="urn:microsoft.com/office/officeart/2008/layout/HorizontalMultiLevelHierarchy"/>
    <dgm:cxn modelId="{B15F15C5-92AB-4A25-93EE-A5E600AFB936}" type="presOf" srcId="{D128D9D2-17D9-4942-B0F5-7B05888CC6C8}" destId="{B983A134-9CD7-493B-B4A6-94D2B6908E01}" srcOrd="0" destOrd="0" presId="urn:microsoft.com/office/officeart/2008/layout/HorizontalMultiLevelHierarchy"/>
    <dgm:cxn modelId="{7CBBACCA-07DA-4655-BA7F-B7D4CE1755C1}" type="presOf" srcId="{3446EC34-EE34-4201-85B6-3829E39DB602}" destId="{B8C8C1DE-BF89-4D3A-8649-FD567575A231}" srcOrd="0" destOrd="0" presId="urn:microsoft.com/office/officeart/2008/layout/HorizontalMultiLevelHierarchy"/>
    <dgm:cxn modelId="{8FDEB3CC-973B-4489-8930-04A64E00B4E2}" type="presOf" srcId="{7E467EDE-F23D-43E0-920D-B2568A69EF00}" destId="{2D254A29-214D-4D75-A00D-782A5A0C1BC5}" srcOrd="1" destOrd="0" presId="urn:microsoft.com/office/officeart/2008/layout/HorizontalMultiLevelHierarchy"/>
    <dgm:cxn modelId="{B374A1CD-C9C2-4946-94F5-8E94FC23C4FA}" type="presOf" srcId="{B205B2B0-C222-4788-80A2-6C80BB54A151}" destId="{B62FEB88-0E78-4E6D-9F98-40F432580CE8}" srcOrd="0" destOrd="0" presId="urn:microsoft.com/office/officeart/2008/layout/HorizontalMultiLevelHierarchy"/>
    <dgm:cxn modelId="{64B141D0-DEF2-411D-BC3D-ADA3743E49E4}" type="presOf" srcId="{C172864E-EB44-419D-B500-82EFF49F2F23}" destId="{D3643628-CF6D-4D9D-8B5F-7E3A9056FAA5}" srcOrd="0" destOrd="0" presId="urn:microsoft.com/office/officeart/2008/layout/HorizontalMultiLevelHierarchy"/>
    <dgm:cxn modelId="{2B5F76D9-B2FE-4885-A703-5A769E925923}" type="presOf" srcId="{22FAD554-499B-40C6-A7CE-D4647C3D1269}" destId="{CB107A2C-D18F-4A23-BA8F-05E36D8682F0}" srcOrd="1" destOrd="0" presId="urn:microsoft.com/office/officeart/2008/layout/HorizontalMultiLevelHierarchy"/>
    <dgm:cxn modelId="{C75B9BD9-E320-47DF-B697-B554AA22087A}" type="presOf" srcId="{DF2B104E-40CA-45CC-BDE7-28DE7589E713}" destId="{E818C91E-1319-42C9-9D07-BAEDF545E446}" srcOrd="0" destOrd="0" presId="urn:microsoft.com/office/officeart/2008/layout/HorizontalMultiLevelHierarchy"/>
    <dgm:cxn modelId="{5E372CDB-65D9-4A6D-AB79-537DCAD0787C}" type="presOf" srcId="{F8B26D87-3A7B-4597-9F7B-0C1ACFD57426}" destId="{46B72CF8-9896-4C0A-8E31-CC23381B4475}" srcOrd="0" destOrd="0" presId="urn:microsoft.com/office/officeart/2008/layout/HorizontalMultiLevelHierarchy"/>
    <dgm:cxn modelId="{A07AB7DC-A0CF-483B-B1C1-960F8DC017C7}" type="presOf" srcId="{8BA77831-B8CC-4AA6-9EDF-A5BEA986832F}" destId="{11272407-ABCA-4954-B968-EB9ABC8485E5}" srcOrd="1" destOrd="0" presId="urn:microsoft.com/office/officeart/2008/layout/HorizontalMultiLevelHierarchy"/>
    <dgm:cxn modelId="{A6AA5DE1-F2F4-4002-9EAA-C1E3EF6CBE25}" type="presOf" srcId="{8BA77831-B8CC-4AA6-9EDF-A5BEA986832F}" destId="{B7DC1ADA-617A-41AE-B575-F72B87294698}" srcOrd="0" destOrd="0" presId="urn:microsoft.com/office/officeart/2008/layout/HorizontalMultiLevelHierarchy"/>
    <dgm:cxn modelId="{05E21FEE-AEA3-43FD-ABF5-6EC3A9C7AC4D}" type="presOf" srcId="{E30AC341-9A63-4373-9C94-807BA847EBDA}" destId="{A5860C7A-D193-47F0-BBD5-0D3BC32C4C74}" srcOrd="1" destOrd="0" presId="urn:microsoft.com/office/officeart/2008/layout/HorizontalMultiLevelHierarchy"/>
    <dgm:cxn modelId="{56134FF2-C2AC-462D-A6BE-DCB3E3CF33DC}" type="presOf" srcId="{F50F3A9E-A959-4F1C-9E8D-4CE5407D9994}" destId="{33172202-AED3-4725-8A32-4E5E41263847}" srcOrd="0" destOrd="0" presId="urn:microsoft.com/office/officeart/2008/layout/HorizontalMultiLevelHierarchy"/>
    <dgm:cxn modelId="{4B3F16FA-0338-40CC-9FE8-CDBA0CC5A082}" type="presOf" srcId="{F50F3A9E-A959-4F1C-9E8D-4CE5407D9994}" destId="{BFBE72EB-6C85-4E6C-A816-2EF81078D41B}" srcOrd="1" destOrd="0" presId="urn:microsoft.com/office/officeart/2008/layout/HorizontalMultiLevelHierarchy"/>
    <dgm:cxn modelId="{AE1703FB-56E1-41A0-A4EB-F5B9758D458A}" type="presOf" srcId="{22F8623E-6B33-43C4-B2A0-8A8205400FCD}" destId="{D975E654-F322-4D43-BE5D-BA146DC96737}" srcOrd="0" destOrd="0" presId="urn:microsoft.com/office/officeart/2008/layout/HorizontalMultiLevelHierarchy"/>
    <dgm:cxn modelId="{BFB6E3FB-CC5C-48D0-B50F-EA3F7014824D}" srcId="{34F07EB9-CFF8-45A2-947B-EAFAA8E55092}" destId="{E866773B-BEFD-4DF1-AA21-3062CB62DFD1}" srcOrd="2" destOrd="0" parTransId="{D128D9D2-17D9-4942-B0F5-7B05888CC6C8}" sibTransId="{6DC6466F-8C46-4FED-A71A-EBC3A1C13171}"/>
    <dgm:cxn modelId="{F7E9A65C-D99A-4FD4-B8C7-2026AD37FFF1}" type="presParOf" srcId="{8E289568-3AF2-497C-AD40-4399E486CA54}" destId="{0E158DCA-89CC-4704-B191-E8917CCF6901}" srcOrd="0" destOrd="0" presId="urn:microsoft.com/office/officeart/2008/layout/HorizontalMultiLevelHierarchy"/>
    <dgm:cxn modelId="{D3574261-71FF-4CD3-942B-A28852CE8B0B}" type="presParOf" srcId="{0E158DCA-89CC-4704-B191-E8917CCF6901}" destId="{8602CC7C-C3E0-4AC5-8EFF-80D447CA42FB}" srcOrd="0" destOrd="0" presId="urn:microsoft.com/office/officeart/2008/layout/HorizontalMultiLevelHierarchy"/>
    <dgm:cxn modelId="{05635C49-FBA7-4C7E-971A-B6B56744A8D4}" type="presParOf" srcId="{0E158DCA-89CC-4704-B191-E8917CCF6901}" destId="{5A6BC3CB-0EAD-4DF5-BD34-916BBD67B2F4}" srcOrd="1" destOrd="0" presId="urn:microsoft.com/office/officeart/2008/layout/HorizontalMultiLevelHierarchy"/>
    <dgm:cxn modelId="{D2977348-C6BD-4748-8869-7004303AD7CA}" type="presParOf" srcId="{5A6BC3CB-0EAD-4DF5-BD34-916BBD67B2F4}" destId="{33172202-AED3-4725-8A32-4E5E41263847}" srcOrd="0" destOrd="0" presId="urn:microsoft.com/office/officeart/2008/layout/HorizontalMultiLevelHierarchy"/>
    <dgm:cxn modelId="{67D30B2A-CA98-4020-9285-AF6ABC8522E0}" type="presParOf" srcId="{33172202-AED3-4725-8A32-4E5E41263847}" destId="{BFBE72EB-6C85-4E6C-A816-2EF81078D41B}" srcOrd="0" destOrd="0" presId="urn:microsoft.com/office/officeart/2008/layout/HorizontalMultiLevelHierarchy"/>
    <dgm:cxn modelId="{12D25962-E483-429D-92A5-B5F6D31D01C6}" type="presParOf" srcId="{5A6BC3CB-0EAD-4DF5-BD34-916BBD67B2F4}" destId="{13F15F6B-6345-4498-9177-1EEB1DBCCAE5}" srcOrd="1" destOrd="0" presId="urn:microsoft.com/office/officeart/2008/layout/HorizontalMultiLevelHierarchy"/>
    <dgm:cxn modelId="{4F50AF65-C348-4612-8336-39F39E03C314}" type="presParOf" srcId="{13F15F6B-6345-4498-9177-1EEB1DBCCAE5}" destId="{CE4668C4-6242-42E9-B549-FE0A10AD2747}" srcOrd="0" destOrd="0" presId="urn:microsoft.com/office/officeart/2008/layout/HorizontalMultiLevelHierarchy"/>
    <dgm:cxn modelId="{38C6A5E4-2A93-45F4-BDEC-6E6EB0406D65}" type="presParOf" srcId="{13F15F6B-6345-4498-9177-1EEB1DBCCAE5}" destId="{A0618719-1F2C-4E14-AEBF-FF6745970697}" srcOrd="1" destOrd="0" presId="urn:microsoft.com/office/officeart/2008/layout/HorizontalMultiLevelHierarchy"/>
    <dgm:cxn modelId="{1ADA7ADF-21B2-489A-B697-433E4887B7D7}" type="presParOf" srcId="{A0618719-1F2C-4E14-AEBF-FF6745970697}" destId="{1F14DF50-E875-434F-81EC-DAF9F77B4392}" srcOrd="0" destOrd="0" presId="urn:microsoft.com/office/officeart/2008/layout/HorizontalMultiLevelHierarchy"/>
    <dgm:cxn modelId="{C5F4906E-5EFC-4ECD-B492-0681973FC6D2}" type="presParOf" srcId="{1F14DF50-E875-434F-81EC-DAF9F77B4392}" destId="{B0AA2BF7-9698-4591-B1C9-582EEB713872}" srcOrd="0" destOrd="0" presId="urn:microsoft.com/office/officeart/2008/layout/HorizontalMultiLevelHierarchy"/>
    <dgm:cxn modelId="{429441F4-E040-424E-9941-CB77E15590A8}" type="presParOf" srcId="{A0618719-1F2C-4E14-AEBF-FF6745970697}" destId="{579BEDD4-7637-4677-B23A-65CC1AD8A963}" srcOrd="1" destOrd="0" presId="urn:microsoft.com/office/officeart/2008/layout/HorizontalMultiLevelHierarchy"/>
    <dgm:cxn modelId="{142F5FB8-DE86-4559-A8D1-C7CB362BC9DB}" type="presParOf" srcId="{579BEDD4-7637-4677-B23A-65CC1AD8A963}" destId="{AC17E354-71CB-4F29-815F-2E979F33E2C7}" srcOrd="0" destOrd="0" presId="urn:microsoft.com/office/officeart/2008/layout/HorizontalMultiLevelHierarchy"/>
    <dgm:cxn modelId="{D4914446-A775-499D-9AFF-B60976E82595}" type="presParOf" srcId="{579BEDD4-7637-4677-B23A-65CC1AD8A963}" destId="{0183AB5A-9A61-4AF4-9F4D-3A216A3FDED4}" srcOrd="1" destOrd="0" presId="urn:microsoft.com/office/officeart/2008/layout/HorizontalMultiLevelHierarchy"/>
    <dgm:cxn modelId="{150EA5DF-B51A-406F-9A92-E2C3BAA14615}" type="presParOf" srcId="{0183AB5A-9A61-4AF4-9F4D-3A216A3FDED4}" destId="{E818C91E-1319-42C9-9D07-BAEDF545E446}" srcOrd="0" destOrd="0" presId="urn:microsoft.com/office/officeart/2008/layout/HorizontalMultiLevelHierarchy"/>
    <dgm:cxn modelId="{94F09593-36C1-414A-96B8-56F5E44F6620}" type="presParOf" srcId="{E818C91E-1319-42C9-9D07-BAEDF545E446}" destId="{FE18B903-C70B-47E1-9F3B-B5834DE88A87}" srcOrd="0" destOrd="0" presId="urn:microsoft.com/office/officeart/2008/layout/HorizontalMultiLevelHierarchy"/>
    <dgm:cxn modelId="{8C4075FE-EE51-4610-9321-5A1BD1D9BA49}" type="presParOf" srcId="{0183AB5A-9A61-4AF4-9F4D-3A216A3FDED4}" destId="{69E35698-79BF-4C7A-A3DC-E0E95298A354}" srcOrd="1" destOrd="0" presId="urn:microsoft.com/office/officeart/2008/layout/HorizontalMultiLevelHierarchy"/>
    <dgm:cxn modelId="{FBDA49AF-663C-4FC5-AE5F-067AF2C39705}" type="presParOf" srcId="{69E35698-79BF-4C7A-A3DC-E0E95298A354}" destId="{20404A90-2E5D-49FA-A06B-DEFC393E03E5}" srcOrd="0" destOrd="0" presId="urn:microsoft.com/office/officeart/2008/layout/HorizontalMultiLevelHierarchy"/>
    <dgm:cxn modelId="{107E5EE3-BA41-4C93-A7EC-37D76D413F1E}" type="presParOf" srcId="{69E35698-79BF-4C7A-A3DC-E0E95298A354}" destId="{1A4592CE-415B-458B-867D-FC05E9552A5C}" srcOrd="1" destOrd="0" presId="urn:microsoft.com/office/officeart/2008/layout/HorizontalMultiLevelHierarchy"/>
    <dgm:cxn modelId="{65BD04B6-E5C5-4E05-9FDE-0EA54375A6A8}" type="presParOf" srcId="{0183AB5A-9A61-4AF4-9F4D-3A216A3FDED4}" destId="{B7DC1ADA-617A-41AE-B575-F72B87294698}" srcOrd="2" destOrd="0" presId="urn:microsoft.com/office/officeart/2008/layout/HorizontalMultiLevelHierarchy"/>
    <dgm:cxn modelId="{06BA61A8-3694-48E2-B860-DAEF7071075F}" type="presParOf" srcId="{B7DC1ADA-617A-41AE-B575-F72B87294698}" destId="{11272407-ABCA-4954-B968-EB9ABC8485E5}" srcOrd="0" destOrd="0" presId="urn:microsoft.com/office/officeart/2008/layout/HorizontalMultiLevelHierarchy"/>
    <dgm:cxn modelId="{99ED5B30-B9AF-4163-BB14-E54215E30972}" type="presParOf" srcId="{0183AB5A-9A61-4AF4-9F4D-3A216A3FDED4}" destId="{6237919E-0AEC-4699-9522-B96C661DBE7E}" srcOrd="3" destOrd="0" presId="urn:microsoft.com/office/officeart/2008/layout/HorizontalMultiLevelHierarchy"/>
    <dgm:cxn modelId="{091BE30E-81F5-440B-888B-9C330145A18C}" type="presParOf" srcId="{6237919E-0AEC-4699-9522-B96C661DBE7E}" destId="{C7BE4FC4-BDAF-463F-BACD-6EE796B99909}" srcOrd="0" destOrd="0" presId="urn:microsoft.com/office/officeart/2008/layout/HorizontalMultiLevelHierarchy"/>
    <dgm:cxn modelId="{B2B32837-01A4-461F-BBE7-9D56A7F84B1E}" type="presParOf" srcId="{6237919E-0AEC-4699-9522-B96C661DBE7E}" destId="{852546D8-C314-4624-9C68-7029705DF8CD}" srcOrd="1" destOrd="0" presId="urn:microsoft.com/office/officeart/2008/layout/HorizontalMultiLevelHierarchy"/>
    <dgm:cxn modelId="{A5DCAF33-DE2B-4DAF-8538-8C76B291411A}" type="presParOf" srcId="{0183AB5A-9A61-4AF4-9F4D-3A216A3FDED4}" destId="{B8C8C1DE-BF89-4D3A-8649-FD567575A231}" srcOrd="4" destOrd="0" presId="urn:microsoft.com/office/officeart/2008/layout/HorizontalMultiLevelHierarchy"/>
    <dgm:cxn modelId="{CB7418D3-46A7-4EF5-BA34-F2A3B8D11B1D}" type="presParOf" srcId="{B8C8C1DE-BF89-4D3A-8649-FD567575A231}" destId="{79AE6577-61CF-4639-AC04-0A109F162A70}" srcOrd="0" destOrd="0" presId="urn:microsoft.com/office/officeart/2008/layout/HorizontalMultiLevelHierarchy"/>
    <dgm:cxn modelId="{709E9630-6BE4-428C-99C8-3CE4215DE5DF}" type="presParOf" srcId="{0183AB5A-9A61-4AF4-9F4D-3A216A3FDED4}" destId="{60498337-68C7-4242-A4F2-B740B6F71D1F}" srcOrd="5" destOrd="0" presId="urn:microsoft.com/office/officeart/2008/layout/HorizontalMultiLevelHierarchy"/>
    <dgm:cxn modelId="{310A902D-B802-4C47-8561-C8525F51FC40}" type="presParOf" srcId="{60498337-68C7-4242-A4F2-B740B6F71D1F}" destId="{D3643628-CF6D-4D9D-8B5F-7E3A9056FAA5}" srcOrd="0" destOrd="0" presId="urn:microsoft.com/office/officeart/2008/layout/HorizontalMultiLevelHierarchy"/>
    <dgm:cxn modelId="{20DAB872-5D61-4845-9FB3-C3AC861C4F8B}" type="presParOf" srcId="{60498337-68C7-4242-A4F2-B740B6F71D1F}" destId="{0F3AA2AC-50E3-485D-BDFE-527E63C56D02}" srcOrd="1" destOrd="0" presId="urn:microsoft.com/office/officeart/2008/layout/HorizontalMultiLevelHierarchy"/>
    <dgm:cxn modelId="{F133E4B7-74F7-48EA-868D-3F68049E478B}" type="presParOf" srcId="{0183AB5A-9A61-4AF4-9F4D-3A216A3FDED4}" destId="{6A6ABA9E-0B28-4841-BB0F-27FF43DF6B11}" srcOrd="6" destOrd="0" presId="urn:microsoft.com/office/officeart/2008/layout/HorizontalMultiLevelHierarchy"/>
    <dgm:cxn modelId="{D6C9FB46-4192-44F3-8063-64C7A3D2BF2E}" type="presParOf" srcId="{6A6ABA9E-0B28-4841-BB0F-27FF43DF6B11}" destId="{A5860C7A-D193-47F0-BBD5-0D3BC32C4C74}" srcOrd="0" destOrd="0" presId="urn:microsoft.com/office/officeart/2008/layout/HorizontalMultiLevelHierarchy"/>
    <dgm:cxn modelId="{B695F55D-1532-4E21-B7D6-519DB406490B}" type="presParOf" srcId="{0183AB5A-9A61-4AF4-9F4D-3A216A3FDED4}" destId="{A6004905-7B7B-4718-81B5-882FDFA363A8}" srcOrd="7" destOrd="0" presId="urn:microsoft.com/office/officeart/2008/layout/HorizontalMultiLevelHierarchy"/>
    <dgm:cxn modelId="{07DBD12A-2826-4CD2-B9E2-58AB5E5C498B}" type="presParOf" srcId="{A6004905-7B7B-4718-81B5-882FDFA363A8}" destId="{6B008713-5A23-4921-A695-6C9AF5EC4DC3}" srcOrd="0" destOrd="0" presId="urn:microsoft.com/office/officeart/2008/layout/HorizontalMultiLevelHierarchy"/>
    <dgm:cxn modelId="{4EC7508D-37A8-4A60-ABB0-2E6D6C8CC9AB}" type="presParOf" srcId="{A6004905-7B7B-4718-81B5-882FDFA363A8}" destId="{27275BAA-6D07-4AC6-A941-E405F8FB3C11}" srcOrd="1" destOrd="0" presId="urn:microsoft.com/office/officeart/2008/layout/HorizontalMultiLevelHierarchy"/>
    <dgm:cxn modelId="{2D3B76BA-DD2C-43F7-875F-323FF5B65F9A}" type="presParOf" srcId="{0183AB5A-9A61-4AF4-9F4D-3A216A3FDED4}" destId="{335269C1-063E-48AE-AF8D-AA165297611B}" srcOrd="8" destOrd="0" presId="urn:microsoft.com/office/officeart/2008/layout/HorizontalMultiLevelHierarchy"/>
    <dgm:cxn modelId="{3237C5D6-4B24-41D7-B5D8-16B5F87A65A8}" type="presParOf" srcId="{335269C1-063E-48AE-AF8D-AA165297611B}" destId="{2D254A29-214D-4D75-A00D-782A5A0C1BC5}" srcOrd="0" destOrd="0" presId="urn:microsoft.com/office/officeart/2008/layout/HorizontalMultiLevelHierarchy"/>
    <dgm:cxn modelId="{E1A6AADE-B451-4029-9745-EE52F59F3635}" type="presParOf" srcId="{0183AB5A-9A61-4AF4-9F4D-3A216A3FDED4}" destId="{40FBA9B1-2534-4782-9F07-DFAC01DECAFE}" srcOrd="9" destOrd="0" presId="urn:microsoft.com/office/officeart/2008/layout/HorizontalMultiLevelHierarchy"/>
    <dgm:cxn modelId="{C7528D81-F758-4BDB-B64B-6220A2ADE1D9}" type="presParOf" srcId="{40FBA9B1-2534-4782-9F07-DFAC01DECAFE}" destId="{EEFB95DC-3553-488F-883D-AFD507EF0560}" srcOrd="0" destOrd="0" presId="urn:microsoft.com/office/officeart/2008/layout/HorizontalMultiLevelHierarchy"/>
    <dgm:cxn modelId="{C1807EFF-A170-41A0-86F0-C78C8BA502FE}" type="presParOf" srcId="{40FBA9B1-2534-4782-9F07-DFAC01DECAFE}" destId="{782E3F4F-C654-4D7E-B44B-A5095E83ECC2}" srcOrd="1" destOrd="0" presId="urn:microsoft.com/office/officeart/2008/layout/HorizontalMultiLevelHierarchy"/>
    <dgm:cxn modelId="{F6B5C3AB-C2AA-4586-A9B4-C94761A207C5}" type="presParOf" srcId="{5A6BC3CB-0EAD-4DF5-BD34-916BBD67B2F4}" destId="{B6E46887-B3DA-43E7-A434-570F6E8F7D21}" srcOrd="2" destOrd="0" presId="urn:microsoft.com/office/officeart/2008/layout/HorizontalMultiLevelHierarchy"/>
    <dgm:cxn modelId="{D8E4FAE6-83A7-4D90-9B7A-9296B1381A6A}" type="presParOf" srcId="{B6E46887-B3DA-43E7-A434-570F6E8F7D21}" destId="{5082E489-BDA6-44FA-8524-2C0950F1CC7F}" srcOrd="0" destOrd="0" presId="urn:microsoft.com/office/officeart/2008/layout/HorizontalMultiLevelHierarchy"/>
    <dgm:cxn modelId="{11391B88-81DB-4094-B781-C82B3BC6B5D9}" type="presParOf" srcId="{5A6BC3CB-0EAD-4DF5-BD34-916BBD67B2F4}" destId="{624E9AF1-F24E-4A46-8FFA-10578C1DE54B}" srcOrd="3" destOrd="0" presId="urn:microsoft.com/office/officeart/2008/layout/HorizontalMultiLevelHierarchy"/>
    <dgm:cxn modelId="{F117CB82-73CC-4E76-8FC1-FF90E911CFDE}" type="presParOf" srcId="{624E9AF1-F24E-4A46-8FFA-10578C1DE54B}" destId="{B62FEB88-0E78-4E6D-9F98-40F432580CE8}" srcOrd="0" destOrd="0" presId="urn:microsoft.com/office/officeart/2008/layout/HorizontalMultiLevelHierarchy"/>
    <dgm:cxn modelId="{D4B07E71-7CB5-4DE8-B6C8-4ABB2FE2F8F7}" type="presParOf" srcId="{624E9AF1-F24E-4A46-8FFA-10578C1DE54B}" destId="{E0D82802-2D8B-4778-ADC1-593F2BB25AD8}" srcOrd="1" destOrd="0" presId="urn:microsoft.com/office/officeart/2008/layout/HorizontalMultiLevelHierarchy"/>
    <dgm:cxn modelId="{38ECB008-8887-4C35-A049-9AFCDFF75EFC}" type="presParOf" srcId="{5A6BC3CB-0EAD-4DF5-BD34-916BBD67B2F4}" destId="{B983A134-9CD7-493B-B4A6-94D2B6908E01}" srcOrd="4" destOrd="0" presId="urn:microsoft.com/office/officeart/2008/layout/HorizontalMultiLevelHierarchy"/>
    <dgm:cxn modelId="{EAAD082C-E66E-430B-99F4-263A449B7886}" type="presParOf" srcId="{B983A134-9CD7-493B-B4A6-94D2B6908E01}" destId="{A4FB7921-E7C1-49A3-B7DF-CDAA83064C9B}" srcOrd="0" destOrd="0" presId="urn:microsoft.com/office/officeart/2008/layout/HorizontalMultiLevelHierarchy"/>
    <dgm:cxn modelId="{FDBB6AA0-A8E5-4899-A2C9-FD788B702B73}" type="presParOf" srcId="{5A6BC3CB-0EAD-4DF5-BD34-916BBD67B2F4}" destId="{D4BE136A-8837-4B3C-97F7-C4F98BDDDB46}" srcOrd="5" destOrd="0" presId="urn:microsoft.com/office/officeart/2008/layout/HorizontalMultiLevelHierarchy"/>
    <dgm:cxn modelId="{B1F9B3BC-8624-4893-8BE2-7FE6958AA2D3}" type="presParOf" srcId="{D4BE136A-8837-4B3C-97F7-C4F98BDDDB46}" destId="{B347D439-A1EE-4BA8-9D98-1BBD658F2097}" srcOrd="0" destOrd="0" presId="urn:microsoft.com/office/officeart/2008/layout/HorizontalMultiLevelHierarchy"/>
    <dgm:cxn modelId="{EC45EC86-98FE-4148-9161-CAA70ACC600A}" type="presParOf" srcId="{D4BE136A-8837-4B3C-97F7-C4F98BDDDB46}" destId="{004FC9CC-48E9-47E6-A648-1A2B8C2F8545}" srcOrd="1" destOrd="0" presId="urn:microsoft.com/office/officeart/2008/layout/HorizontalMultiLevelHierarchy"/>
    <dgm:cxn modelId="{110A275D-D677-4373-BE65-ED61E209EA79}" type="presParOf" srcId="{5A6BC3CB-0EAD-4DF5-BD34-916BBD67B2F4}" destId="{A3888A4B-FB72-4995-8738-F0D1C7D2A080}" srcOrd="6" destOrd="0" presId="urn:microsoft.com/office/officeart/2008/layout/HorizontalMultiLevelHierarchy"/>
    <dgm:cxn modelId="{59448426-78E8-42F2-B055-037B7515EF54}" type="presParOf" srcId="{A3888A4B-FB72-4995-8738-F0D1C7D2A080}" destId="{074BEDEA-5FE6-45ED-ACE7-2D5B13290F0A}" srcOrd="0" destOrd="0" presId="urn:microsoft.com/office/officeart/2008/layout/HorizontalMultiLevelHierarchy"/>
    <dgm:cxn modelId="{755718A0-6C8E-4F58-B86D-88B377C0F485}" type="presParOf" srcId="{5A6BC3CB-0EAD-4DF5-BD34-916BBD67B2F4}" destId="{D163F27F-9347-4D66-8FB9-215A1A657D8A}" srcOrd="7" destOrd="0" presId="urn:microsoft.com/office/officeart/2008/layout/HorizontalMultiLevelHierarchy"/>
    <dgm:cxn modelId="{661DB83D-C420-468F-9DA5-0F38FD122AFB}" type="presParOf" srcId="{D163F27F-9347-4D66-8FB9-215A1A657D8A}" destId="{D975E654-F322-4D43-BE5D-BA146DC96737}" srcOrd="0" destOrd="0" presId="urn:microsoft.com/office/officeart/2008/layout/HorizontalMultiLevelHierarchy"/>
    <dgm:cxn modelId="{6C03878D-508B-48D1-96BC-58791BE61742}" type="presParOf" srcId="{D163F27F-9347-4D66-8FB9-215A1A657D8A}" destId="{73C81E73-86ED-4FCE-BBEE-3BBE7E02EDA0}" srcOrd="1" destOrd="0" presId="urn:microsoft.com/office/officeart/2008/layout/HorizontalMultiLevelHierarchy"/>
    <dgm:cxn modelId="{8E4BC55D-2DB2-4A2A-8237-2B5A642BF7A3}" type="presParOf" srcId="{5A6BC3CB-0EAD-4DF5-BD34-916BBD67B2F4}" destId="{82D8E1C4-1DFE-4145-9548-BD90B3E425FD}" srcOrd="8" destOrd="0" presId="urn:microsoft.com/office/officeart/2008/layout/HorizontalMultiLevelHierarchy"/>
    <dgm:cxn modelId="{98A56FA0-9FA4-44BB-9688-AF34D53E3FF4}" type="presParOf" srcId="{82D8E1C4-1DFE-4145-9548-BD90B3E425FD}" destId="{CB107A2C-D18F-4A23-BA8F-05E36D8682F0}" srcOrd="0" destOrd="0" presId="urn:microsoft.com/office/officeart/2008/layout/HorizontalMultiLevelHierarchy"/>
    <dgm:cxn modelId="{7A3C1FB4-F5FA-47B4-8320-AB19B6CDF6F6}" type="presParOf" srcId="{5A6BC3CB-0EAD-4DF5-BD34-916BBD67B2F4}" destId="{125AFB07-8233-44EF-8526-53B03A917A17}" srcOrd="9" destOrd="0" presId="urn:microsoft.com/office/officeart/2008/layout/HorizontalMultiLevelHierarchy"/>
    <dgm:cxn modelId="{217F37C0-AE1C-4F74-91A1-4A33904C5AFC}" type="presParOf" srcId="{125AFB07-8233-44EF-8526-53B03A917A17}" destId="{46B72CF8-9896-4C0A-8E31-CC23381B4475}" srcOrd="0" destOrd="0" presId="urn:microsoft.com/office/officeart/2008/layout/HorizontalMultiLevelHierarchy"/>
    <dgm:cxn modelId="{B699564C-D9E0-4C16-8119-3B32CE893E35}" type="presParOf" srcId="{125AFB07-8233-44EF-8526-53B03A917A17}" destId="{7708A6F9-461D-4101-B80A-F220C14A415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D8E1C4-1DFE-4145-9548-BD90B3E425FD}">
      <dsp:nvSpPr>
        <dsp:cNvPr id="0" name=""/>
        <dsp:cNvSpPr/>
      </dsp:nvSpPr>
      <dsp:spPr>
        <a:xfrm>
          <a:off x="953870" y="2090321"/>
          <a:ext cx="249301" cy="950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650" y="0"/>
              </a:lnTo>
              <a:lnTo>
                <a:pt x="124650" y="950081"/>
              </a:lnTo>
              <a:lnTo>
                <a:pt x="249301" y="9500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53965" y="2540806"/>
        <a:ext cx="49112" cy="49112"/>
      </dsp:txXfrm>
    </dsp:sp>
    <dsp:sp modelId="{A3888A4B-FB72-4995-8738-F0D1C7D2A080}">
      <dsp:nvSpPr>
        <dsp:cNvPr id="0" name=""/>
        <dsp:cNvSpPr/>
      </dsp:nvSpPr>
      <dsp:spPr>
        <a:xfrm>
          <a:off x="953870" y="2090321"/>
          <a:ext cx="249301" cy="475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650" y="0"/>
              </a:lnTo>
              <a:lnTo>
                <a:pt x="124650" y="475040"/>
              </a:lnTo>
              <a:lnTo>
                <a:pt x="249301" y="4750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65109" y="2314430"/>
        <a:ext cx="26824" cy="26824"/>
      </dsp:txXfrm>
    </dsp:sp>
    <dsp:sp modelId="{B983A134-9CD7-493B-B4A6-94D2B6908E01}">
      <dsp:nvSpPr>
        <dsp:cNvPr id="0" name=""/>
        <dsp:cNvSpPr/>
      </dsp:nvSpPr>
      <dsp:spPr>
        <a:xfrm>
          <a:off x="953870" y="2044601"/>
          <a:ext cx="2493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9301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72288" y="2084089"/>
        <a:ext cx="12465" cy="12465"/>
      </dsp:txXfrm>
    </dsp:sp>
    <dsp:sp modelId="{B6E46887-B3DA-43E7-A434-570F6E8F7D21}">
      <dsp:nvSpPr>
        <dsp:cNvPr id="0" name=""/>
        <dsp:cNvSpPr/>
      </dsp:nvSpPr>
      <dsp:spPr>
        <a:xfrm>
          <a:off x="953870" y="1615280"/>
          <a:ext cx="249301" cy="475040"/>
        </a:xfrm>
        <a:custGeom>
          <a:avLst/>
          <a:gdLst/>
          <a:ahLst/>
          <a:cxnLst/>
          <a:rect l="0" t="0" r="0" b="0"/>
          <a:pathLst>
            <a:path>
              <a:moveTo>
                <a:pt x="0" y="475040"/>
              </a:moveTo>
              <a:lnTo>
                <a:pt x="124650" y="475040"/>
              </a:lnTo>
              <a:lnTo>
                <a:pt x="124650" y="0"/>
              </a:lnTo>
              <a:lnTo>
                <a:pt x="24930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65109" y="1839389"/>
        <a:ext cx="26824" cy="26824"/>
      </dsp:txXfrm>
    </dsp:sp>
    <dsp:sp modelId="{335269C1-063E-48AE-AF8D-AA165297611B}">
      <dsp:nvSpPr>
        <dsp:cNvPr id="0" name=""/>
        <dsp:cNvSpPr/>
      </dsp:nvSpPr>
      <dsp:spPr>
        <a:xfrm>
          <a:off x="3945488" y="1140240"/>
          <a:ext cx="249301" cy="9500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650" y="0"/>
              </a:lnTo>
              <a:lnTo>
                <a:pt x="124650" y="950081"/>
              </a:lnTo>
              <a:lnTo>
                <a:pt x="249301" y="9500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45582" y="1590724"/>
        <a:ext cx="49112" cy="49112"/>
      </dsp:txXfrm>
    </dsp:sp>
    <dsp:sp modelId="{6A6ABA9E-0B28-4841-BB0F-27FF43DF6B11}">
      <dsp:nvSpPr>
        <dsp:cNvPr id="0" name=""/>
        <dsp:cNvSpPr/>
      </dsp:nvSpPr>
      <dsp:spPr>
        <a:xfrm>
          <a:off x="3945488" y="1140240"/>
          <a:ext cx="249301" cy="475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24650" y="0"/>
              </a:lnTo>
              <a:lnTo>
                <a:pt x="124650" y="475040"/>
              </a:lnTo>
              <a:lnTo>
                <a:pt x="249301" y="4750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56726" y="1364348"/>
        <a:ext cx="26824" cy="26824"/>
      </dsp:txXfrm>
    </dsp:sp>
    <dsp:sp modelId="{B8C8C1DE-BF89-4D3A-8649-FD567575A231}">
      <dsp:nvSpPr>
        <dsp:cNvPr id="0" name=""/>
        <dsp:cNvSpPr/>
      </dsp:nvSpPr>
      <dsp:spPr>
        <a:xfrm>
          <a:off x="3945488" y="1094520"/>
          <a:ext cx="2493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9301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63906" y="1134007"/>
        <a:ext cx="12465" cy="12465"/>
      </dsp:txXfrm>
    </dsp:sp>
    <dsp:sp modelId="{B7DC1ADA-617A-41AE-B575-F72B87294698}">
      <dsp:nvSpPr>
        <dsp:cNvPr id="0" name=""/>
        <dsp:cNvSpPr/>
      </dsp:nvSpPr>
      <dsp:spPr>
        <a:xfrm>
          <a:off x="3945488" y="665199"/>
          <a:ext cx="249301" cy="475040"/>
        </a:xfrm>
        <a:custGeom>
          <a:avLst/>
          <a:gdLst/>
          <a:ahLst/>
          <a:cxnLst/>
          <a:rect l="0" t="0" r="0" b="0"/>
          <a:pathLst>
            <a:path>
              <a:moveTo>
                <a:pt x="0" y="475040"/>
              </a:moveTo>
              <a:lnTo>
                <a:pt x="124650" y="475040"/>
              </a:lnTo>
              <a:lnTo>
                <a:pt x="124650" y="0"/>
              </a:lnTo>
              <a:lnTo>
                <a:pt x="24930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56726" y="889307"/>
        <a:ext cx="26824" cy="26824"/>
      </dsp:txXfrm>
    </dsp:sp>
    <dsp:sp modelId="{E818C91E-1319-42C9-9D07-BAEDF545E446}">
      <dsp:nvSpPr>
        <dsp:cNvPr id="0" name=""/>
        <dsp:cNvSpPr/>
      </dsp:nvSpPr>
      <dsp:spPr>
        <a:xfrm>
          <a:off x="3945488" y="190158"/>
          <a:ext cx="249301" cy="950081"/>
        </a:xfrm>
        <a:custGeom>
          <a:avLst/>
          <a:gdLst/>
          <a:ahLst/>
          <a:cxnLst/>
          <a:rect l="0" t="0" r="0" b="0"/>
          <a:pathLst>
            <a:path>
              <a:moveTo>
                <a:pt x="0" y="950081"/>
              </a:moveTo>
              <a:lnTo>
                <a:pt x="124650" y="950081"/>
              </a:lnTo>
              <a:lnTo>
                <a:pt x="124650" y="0"/>
              </a:lnTo>
              <a:lnTo>
                <a:pt x="249301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45582" y="640643"/>
        <a:ext cx="49112" cy="49112"/>
      </dsp:txXfrm>
    </dsp:sp>
    <dsp:sp modelId="{1F14DF50-E875-434F-81EC-DAF9F77B4392}">
      <dsp:nvSpPr>
        <dsp:cNvPr id="0" name=""/>
        <dsp:cNvSpPr/>
      </dsp:nvSpPr>
      <dsp:spPr>
        <a:xfrm>
          <a:off x="2449679" y="1094520"/>
          <a:ext cx="24930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9301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568097" y="1134007"/>
        <a:ext cx="12465" cy="12465"/>
      </dsp:txXfrm>
    </dsp:sp>
    <dsp:sp modelId="{33172202-AED3-4725-8A32-4E5E41263847}">
      <dsp:nvSpPr>
        <dsp:cNvPr id="0" name=""/>
        <dsp:cNvSpPr/>
      </dsp:nvSpPr>
      <dsp:spPr>
        <a:xfrm>
          <a:off x="953870" y="1140240"/>
          <a:ext cx="249301" cy="950081"/>
        </a:xfrm>
        <a:custGeom>
          <a:avLst/>
          <a:gdLst/>
          <a:ahLst/>
          <a:cxnLst/>
          <a:rect l="0" t="0" r="0" b="0"/>
          <a:pathLst>
            <a:path>
              <a:moveTo>
                <a:pt x="0" y="950081"/>
              </a:moveTo>
              <a:lnTo>
                <a:pt x="124650" y="950081"/>
              </a:lnTo>
              <a:lnTo>
                <a:pt x="124650" y="0"/>
              </a:lnTo>
              <a:lnTo>
                <a:pt x="249301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053965" y="1590724"/>
        <a:ext cx="49112" cy="49112"/>
      </dsp:txXfrm>
    </dsp:sp>
    <dsp:sp modelId="{8602CC7C-C3E0-4AC5-8EFF-80D447CA42FB}">
      <dsp:nvSpPr>
        <dsp:cNvPr id="0" name=""/>
        <dsp:cNvSpPr/>
      </dsp:nvSpPr>
      <dsp:spPr>
        <a:xfrm rot="16200000">
          <a:off x="-236231" y="1900305"/>
          <a:ext cx="2000172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DEC</a:t>
          </a:r>
        </a:p>
      </dsp:txBody>
      <dsp:txXfrm>
        <a:off x="-236231" y="1900305"/>
        <a:ext cx="2000172" cy="380032"/>
      </dsp:txXfrm>
    </dsp:sp>
    <dsp:sp modelId="{CE4668C4-6242-42E9-B549-FE0A10AD2747}">
      <dsp:nvSpPr>
        <dsp:cNvPr id="0" name=""/>
        <dsp:cNvSpPr/>
      </dsp:nvSpPr>
      <dsp:spPr>
        <a:xfrm>
          <a:off x="1203172" y="950223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Water</a:t>
          </a:r>
        </a:p>
      </dsp:txBody>
      <dsp:txXfrm>
        <a:off x="1203172" y="950223"/>
        <a:ext cx="1246507" cy="380032"/>
      </dsp:txXfrm>
    </dsp:sp>
    <dsp:sp modelId="{AC17E354-71CB-4F29-815F-2E979F33E2C7}">
      <dsp:nvSpPr>
        <dsp:cNvPr id="0" name=""/>
        <dsp:cNvSpPr/>
      </dsp:nvSpPr>
      <dsp:spPr>
        <a:xfrm>
          <a:off x="2698980" y="950223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WDAP</a:t>
          </a:r>
        </a:p>
      </dsp:txBody>
      <dsp:txXfrm>
        <a:off x="2698980" y="950223"/>
        <a:ext cx="1246507" cy="380032"/>
      </dsp:txXfrm>
    </dsp:sp>
    <dsp:sp modelId="{20404A90-2E5D-49FA-A06B-DEFC393E03E5}">
      <dsp:nvSpPr>
        <dsp:cNvPr id="0" name=""/>
        <dsp:cNvSpPr/>
      </dsp:nvSpPr>
      <dsp:spPr>
        <a:xfrm>
          <a:off x="4194789" y="141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Oil &amp; Gas</a:t>
          </a:r>
        </a:p>
      </dsp:txBody>
      <dsp:txXfrm>
        <a:off x="4194789" y="141"/>
        <a:ext cx="1246507" cy="380032"/>
      </dsp:txXfrm>
    </dsp:sp>
    <dsp:sp modelId="{C7BE4FC4-BDAF-463F-BACD-6EE796B99909}">
      <dsp:nvSpPr>
        <dsp:cNvPr id="0" name=""/>
        <dsp:cNvSpPr/>
      </dsp:nvSpPr>
      <dsp:spPr>
        <a:xfrm>
          <a:off x="4194789" y="475182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Domestic</a:t>
          </a:r>
        </a:p>
      </dsp:txBody>
      <dsp:txXfrm>
        <a:off x="4194789" y="475182"/>
        <a:ext cx="1246507" cy="380032"/>
      </dsp:txXfrm>
    </dsp:sp>
    <dsp:sp modelId="{D3643628-CF6D-4D9D-8B5F-7E3A9056FAA5}">
      <dsp:nvSpPr>
        <dsp:cNvPr id="0" name=""/>
        <dsp:cNvSpPr/>
      </dsp:nvSpPr>
      <dsp:spPr>
        <a:xfrm>
          <a:off x="4194789" y="950223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Mining</a:t>
          </a:r>
        </a:p>
      </dsp:txBody>
      <dsp:txXfrm>
        <a:off x="4194789" y="950223"/>
        <a:ext cx="1246507" cy="380032"/>
      </dsp:txXfrm>
    </dsp:sp>
    <dsp:sp modelId="{6B008713-5A23-4921-A695-6C9AF5EC4DC3}">
      <dsp:nvSpPr>
        <dsp:cNvPr id="0" name=""/>
        <dsp:cNvSpPr/>
      </dsp:nvSpPr>
      <dsp:spPr>
        <a:xfrm>
          <a:off x="4194789" y="1425264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 err="1"/>
            <a:t>Stormwater</a:t>
          </a:r>
          <a:endParaRPr lang="en-US" sz="1300" kern="1200" dirty="0"/>
        </a:p>
      </dsp:txBody>
      <dsp:txXfrm>
        <a:off x="4194789" y="1425264"/>
        <a:ext cx="1246507" cy="380032"/>
      </dsp:txXfrm>
    </dsp:sp>
    <dsp:sp modelId="{EEFB95DC-3553-488F-883D-AFD507EF0560}">
      <dsp:nvSpPr>
        <dsp:cNvPr id="0" name=""/>
        <dsp:cNvSpPr/>
      </dsp:nvSpPr>
      <dsp:spPr>
        <a:xfrm>
          <a:off x="4194789" y="1900305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Engineering </a:t>
          </a:r>
          <a:r>
            <a:rPr lang="en-US" sz="1300" kern="1200" dirty="0" err="1"/>
            <a:t>Spt</a:t>
          </a:r>
          <a:endParaRPr lang="en-US" sz="1300" kern="1200" dirty="0"/>
        </a:p>
      </dsp:txBody>
      <dsp:txXfrm>
        <a:off x="4194789" y="1900305"/>
        <a:ext cx="1246507" cy="380032"/>
      </dsp:txXfrm>
    </dsp:sp>
    <dsp:sp modelId="{B62FEB88-0E78-4E6D-9F98-40F432580CE8}">
      <dsp:nvSpPr>
        <dsp:cNvPr id="0" name=""/>
        <dsp:cNvSpPr/>
      </dsp:nvSpPr>
      <dsp:spPr>
        <a:xfrm>
          <a:off x="1203172" y="1425264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Environmental Health</a:t>
          </a:r>
        </a:p>
      </dsp:txBody>
      <dsp:txXfrm>
        <a:off x="1203172" y="1425264"/>
        <a:ext cx="1246507" cy="380032"/>
      </dsp:txXfrm>
    </dsp:sp>
    <dsp:sp modelId="{B347D439-A1EE-4BA8-9D98-1BBD658F2097}">
      <dsp:nvSpPr>
        <dsp:cNvPr id="0" name=""/>
        <dsp:cNvSpPr/>
      </dsp:nvSpPr>
      <dsp:spPr>
        <a:xfrm>
          <a:off x="1203172" y="1900305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Air</a:t>
          </a:r>
        </a:p>
      </dsp:txBody>
      <dsp:txXfrm>
        <a:off x="1203172" y="1900305"/>
        <a:ext cx="1246507" cy="380032"/>
      </dsp:txXfrm>
    </dsp:sp>
    <dsp:sp modelId="{D975E654-F322-4D43-BE5D-BA146DC96737}">
      <dsp:nvSpPr>
        <dsp:cNvPr id="0" name=""/>
        <dsp:cNvSpPr/>
      </dsp:nvSpPr>
      <dsp:spPr>
        <a:xfrm>
          <a:off x="1203172" y="2375346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SPAR</a:t>
          </a:r>
        </a:p>
      </dsp:txBody>
      <dsp:txXfrm>
        <a:off x="1203172" y="2375346"/>
        <a:ext cx="1246507" cy="380032"/>
      </dsp:txXfrm>
    </dsp:sp>
    <dsp:sp modelId="{46B72CF8-9896-4C0A-8E31-CC23381B4475}">
      <dsp:nvSpPr>
        <dsp:cNvPr id="0" name=""/>
        <dsp:cNvSpPr/>
      </dsp:nvSpPr>
      <dsp:spPr>
        <a:xfrm>
          <a:off x="1203172" y="2850387"/>
          <a:ext cx="1246507" cy="3800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hade val="25000"/>
                <a:satMod val="250000"/>
              </a:schemeClr>
            </a:gs>
            <a:gs pos="68000">
              <a:schemeClr val="accent1">
                <a:hueOff val="0"/>
                <a:satOff val="0"/>
                <a:lumOff val="0"/>
                <a:alphaOff val="0"/>
                <a:tint val="860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Admin</a:t>
          </a:r>
        </a:p>
      </dsp:txBody>
      <dsp:txXfrm>
        <a:off x="1203172" y="2850387"/>
        <a:ext cx="1246507" cy="380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8ECB12-CD75-4429-8735-5748E443C69F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B382F-44AA-4AE4-A238-DE7CA78B09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72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193AF09-759B-41A1-86B3-6F707E6D2B1A}" type="datetimeFigureOut">
              <a:rPr lang="en-US" smtClean="0"/>
              <a:pPr/>
              <a:t>11/19/2018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C82E93-6F94-4E75-A8A2-586EE043A4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82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768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8766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743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sz="12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350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88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3FDEC-5515-417E-84AF-9CB05BEC75B4}" type="datetime1">
              <a:rPr lang="en-US" smtClean="0"/>
              <a:t>11/19/2018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0DB0-9960-4C85-894D-839CF8135104}" type="datetime1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B9C42-093D-4F3F-AE2A-BE5D93AD2B28}" type="datetime1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4FC2-E976-46D0-B62A-E7590B7F9382}" type="datetime1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F573E-98EC-466F-9884-04449381BD39}" type="datetime1">
              <a:rPr lang="en-US" smtClean="0"/>
              <a:t>11/19/2018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E9C04-269F-46B2-A47E-E3C6571D2430}" type="datetime1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EBEDD-4E93-4025-A1BF-2538566C9FEA}" type="datetime1">
              <a:rPr lang="en-US" smtClean="0"/>
              <a:t>11/19/2018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618CB-C0FA-4756-BD28-E9F638DB6EF8}" type="datetime1">
              <a:rPr lang="en-US" smtClean="0"/>
              <a:t>11/19/2018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D887D-6B62-4A00-918B-838F1D2961AE}" type="datetime1">
              <a:rPr lang="en-US" smtClean="0"/>
              <a:t>11/19/2018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48DEB-38F9-4EC7-BB1E-465C9396A9E6}" type="datetime1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A4466-CFB9-44BE-8A47-1B8BCB7ADD63}" type="datetime1">
              <a:rPr lang="en-US" smtClean="0"/>
              <a:t>11/19/2018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2F6512-99FE-44F8-BF8F-73679EDBF410}" type="datetime1">
              <a:rPr lang="en-US" smtClean="0"/>
              <a:t>11/19/2018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/>
              <a:t>Improving and Protecting Alaska's Water Quality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05C06-1AF5-4E3E-835B-419A9D1AA01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1.xml"/><Relationship Id="rId5" Type="http://schemas.openxmlformats.org/officeDocument/2006/relationships/image" Target="../media/image4.png"/><Relationship Id="rId10" Type="http://schemas.microsoft.com/office/2007/relationships/diagramDrawing" Target="../diagrams/drawing1.xml"/><Relationship Id="rId4" Type="http://schemas.openxmlformats.org/officeDocument/2006/relationships/image" Target="../media/image3.png"/><Relationship Id="rId9" Type="http://schemas.openxmlformats.org/officeDocument/2006/relationships/diagramColors" Target="../diagrams/colors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7851648" cy="20574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Wastewater Permitting</a:t>
            </a:r>
            <a:br>
              <a:rPr lang="en-US" dirty="0"/>
            </a:br>
            <a:r>
              <a:rPr lang="en-US" dirty="0"/>
              <a:t>in Rural Alaska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953000"/>
            <a:ext cx="7854696" cy="1219200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/>
              <a:t>Alaska Department of Environmental Conservation</a:t>
            </a:r>
          </a:p>
          <a:p>
            <a:r>
              <a:rPr lang="en-US" sz="2000" dirty="0"/>
              <a:t>Division of Water</a:t>
            </a:r>
          </a:p>
          <a:p>
            <a:r>
              <a:rPr lang="en-US" sz="2000" dirty="0"/>
              <a:t>Wastewater Discharge Authorization Program</a:t>
            </a:r>
          </a:p>
          <a:p>
            <a:r>
              <a:rPr lang="en-US" sz="2000" dirty="0"/>
              <a:t>Gene McCabe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0226"/>
            <a:ext cx="1676400" cy="167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Division of Water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700" dirty="0"/>
              <a:t>Mission Statement: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3800" dirty="0"/>
              <a:t>Improve and protect water quality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4700" dirty="0"/>
              <a:t>How?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3800" dirty="0"/>
              <a:t>Establishes standards for water cleanliness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3800" b="1" dirty="0"/>
              <a:t>Regulates discharges to waters and wetlands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3800" dirty="0"/>
              <a:t>Provides financial assistance for water and wastewater facility construction and </a:t>
            </a:r>
            <a:r>
              <a:rPr lang="en-US" sz="3800" dirty="0" err="1"/>
              <a:t>waterbody</a:t>
            </a:r>
            <a:r>
              <a:rPr lang="en-US" sz="3800" dirty="0"/>
              <a:t> assessment and remediation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3800" dirty="0"/>
              <a:t>Trains, certifies, and assists water and wastewater system operators</a:t>
            </a:r>
          </a:p>
          <a:p>
            <a:pPr marL="274320" lvl="1" indent="-274320">
              <a:lnSpc>
                <a:spcPct val="150000"/>
              </a:lnSpc>
              <a:buClr>
                <a:schemeClr val="accent3"/>
              </a:buClr>
              <a:buSzPct val="95000"/>
            </a:pPr>
            <a:r>
              <a:rPr lang="en-US" sz="3800" dirty="0"/>
              <a:t>Monitors and reports on water quality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Improving and Protecting Alaska's Water Quality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0226"/>
            <a:ext cx="1676400" cy="167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4000" dirty="0"/>
              <a:t>Permitting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35480"/>
            <a:ext cx="8610600" cy="4389120"/>
          </a:xfrm>
        </p:spPr>
        <p:txBody>
          <a:bodyPr>
            <a:normAutofit lnSpcReduction="10000"/>
          </a:bodyPr>
          <a:lstStyle/>
          <a:p>
            <a:r>
              <a:rPr lang="en-US" sz="2200" dirty="0"/>
              <a:t>Wastewater permitting authority stems from the Clean Water Act</a:t>
            </a:r>
          </a:p>
          <a:p>
            <a:r>
              <a:rPr lang="en-US" sz="2200" dirty="0"/>
              <a:t>EPA administers nationwide permitting, but can delegate to States and Tribes</a:t>
            </a:r>
          </a:p>
          <a:p>
            <a:r>
              <a:rPr lang="en-US" sz="2200" dirty="0"/>
              <a:t>State of Alaska authority comes from </a:t>
            </a:r>
            <a:r>
              <a:rPr lang="en-US" sz="2200" b="1" dirty="0"/>
              <a:t>AS 46.03.100</a:t>
            </a:r>
          </a:p>
          <a:p>
            <a:r>
              <a:rPr lang="en-US" sz="2200" dirty="0"/>
              <a:t>Governing State Regulations:</a:t>
            </a:r>
          </a:p>
          <a:p>
            <a:pPr marL="0" indent="0">
              <a:buNone/>
            </a:pPr>
            <a:r>
              <a:rPr lang="en-US" sz="2800" dirty="0"/>
              <a:t>	18 AAC 15 – </a:t>
            </a:r>
            <a:r>
              <a:rPr lang="en-US" sz="2800" i="1" dirty="0"/>
              <a:t>Administrative Procedures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	18 AAC 70 - </a:t>
            </a:r>
            <a:r>
              <a:rPr lang="en-US" sz="2800" i="1" dirty="0"/>
              <a:t> Water Quality Standards</a:t>
            </a:r>
          </a:p>
          <a:p>
            <a:pPr marL="0" indent="0">
              <a:buNone/>
            </a:pPr>
            <a:r>
              <a:rPr lang="en-US" sz="2800" i="1" dirty="0"/>
              <a:t>	</a:t>
            </a:r>
            <a:r>
              <a:rPr lang="en-US" sz="2800" dirty="0"/>
              <a:t>18 AAC 72 </a:t>
            </a:r>
            <a:r>
              <a:rPr lang="en-US" sz="2800" i="1" dirty="0"/>
              <a:t>– Wastewater Discharge</a:t>
            </a:r>
          </a:p>
          <a:p>
            <a:pPr marL="0" indent="0">
              <a:buNone/>
            </a:pPr>
            <a:r>
              <a:rPr lang="en-US" sz="2800" dirty="0"/>
              <a:t>	18 AAC 83 - </a:t>
            </a:r>
            <a:r>
              <a:rPr lang="en-US" sz="2800" i="1" dirty="0"/>
              <a:t>APDES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	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0226"/>
            <a:ext cx="16764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495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>Alaska Pollutant Discharge             Elimination System (APDES)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endParaRPr lang="en-US" sz="2100" dirty="0"/>
          </a:p>
          <a:p>
            <a:pPr marL="1435608" lvl="5" indent="0">
              <a:lnSpc>
                <a:spcPct val="130000"/>
              </a:lnSpc>
              <a:buNone/>
            </a:pPr>
            <a:r>
              <a:rPr lang="en-US" sz="2000" dirty="0"/>
              <a:t>	NPDES</a:t>
            </a:r>
            <a:r>
              <a:rPr lang="en-US" sz="1300" dirty="0"/>
              <a:t>					</a:t>
            </a:r>
            <a:r>
              <a:rPr lang="en-US" sz="2000" dirty="0"/>
              <a:t>APDES</a:t>
            </a:r>
          </a:p>
          <a:p>
            <a:pPr marL="0" indent="0">
              <a:lnSpc>
                <a:spcPct val="130000"/>
              </a:lnSpc>
              <a:buNone/>
            </a:pPr>
            <a:endParaRPr lang="en-US" sz="21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Improving and Protecting Alaska's Water Quality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220226"/>
            <a:ext cx="1676400" cy="1676400"/>
          </a:xfrm>
          <a:prstGeom prst="rect">
            <a:avLst/>
          </a:prstGeom>
        </p:spPr>
      </p:pic>
      <p:pic>
        <p:nvPicPr>
          <p:cNvPr id="8" name="Picture 10" descr="epafiles_aara_logo_epase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0782" y="2133600"/>
            <a:ext cx="117661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ight Arrow 8"/>
          <p:cNvSpPr/>
          <p:nvPr/>
        </p:nvSpPr>
        <p:spPr>
          <a:xfrm>
            <a:off x="3822192" y="2529840"/>
            <a:ext cx="978408" cy="365760"/>
          </a:xfrm>
          <a:prstGeom prst="rightArrow">
            <a:avLst/>
          </a:prstGeom>
          <a:solidFill>
            <a:srgbClr val="009DD9">
              <a:lumMod val="20000"/>
              <a:lumOff val="80000"/>
            </a:srgbClr>
          </a:solidFill>
          <a:ln w="25400" cap="flat" cmpd="sng" algn="ctr">
            <a:solidFill>
              <a:srgbClr val="0F6FC6">
                <a:shade val="50000"/>
              </a:srgb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pic>
        <p:nvPicPr>
          <p:cNvPr id="10" name="Picture 2" descr="C:\Users\mdtwitchell\Pictures\DEC Logo 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86400" y="2133600"/>
            <a:ext cx="1066800" cy="1066800"/>
          </a:xfrm>
          <a:prstGeom prst="rect">
            <a:avLst/>
          </a:prstGeom>
          <a:noFill/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085749548"/>
              </p:ext>
            </p:extLst>
          </p:nvPr>
        </p:nvGraphicFramePr>
        <p:xfrm>
          <a:off x="157064" y="3308350"/>
          <a:ext cx="6015135" cy="3230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3846383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38601"/>
          </a:xfrm>
        </p:spPr>
        <p:txBody>
          <a:bodyPr>
            <a:normAutofit/>
          </a:bodyPr>
          <a:lstStyle/>
          <a:p>
            <a:r>
              <a:rPr lang="en-US" dirty="0"/>
              <a:t>Rural Alaska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0778"/>
            <a:ext cx="8229600" cy="4389120"/>
          </a:xfrm>
        </p:spPr>
        <p:txBody>
          <a:bodyPr>
            <a:normAutofit/>
          </a:bodyPr>
          <a:lstStyle/>
          <a:p>
            <a:r>
              <a:rPr lang="en-US" dirty="0"/>
              <a:t>Limited capital funding and high construction costs</a:t>
            </a:r>
          </a:p>
          <a:p>
            <a:r>
              <a:rPr lang="en-US" dirty="0"/>
              <a:t>High </a:t>
            </a:r>
            <a:r>
              <a:rPr lang="en-US" dirty="0" err="1"/>
              <a:t>O&amp;M</a:t>
            </a:r>
            <a:r>
              <a:rPr lang="en-US" dirty="0"/>
              <a:t> costs and non-cash based economies</a:t>
            </a:r>
          </a:p>
          <a:p>
            <a:r>
              <a:rPr lang="en-US" dirty="0"/>
              <a:t>Retaining skilled operators and knowledge transfer</a:t>
            </a:r>
          </a:p>
          <a:p>
            <a:r>
              <a:rPr lang="en-US" dirty="0"/>
              <a:t>Monitoring and reporting system performance</a:t>
            </a:r>
          </a:p>
          <a:p>
            <a:r>
              <a:rPr lang="en-US" dirty="0"/>
              <a:t>Vague basis of design guidance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Improving and Protecting Alaska's Water Quality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28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B5394"/>
      </a:hlink>
      <a:folHlink>
        <a:srgbClr val="0B539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E273820BDFCE4F979284F8BF29172C" ma:contentTypeVersion="1" ma:contentTypeDescription="Create a new document." ma:contentTypeScope="" ma:versionID="43c156edf8d9eb445321ded7d4fd260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78AC7B-3132-41F9-881D-5BBAA23560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D4AC549-8CB3-4CCE-A2E7-A4E7AEBCD84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AB62B2-CE60-418D-ADA5-EB5050744031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22585</TotalTime>
  <Words>198</Words>
  <Application>Microsoft Office PowerPoint</Application>
  <PresentationFormat>On-screen Show (4:3)</PresentationFormat>
  <Paragraphs>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Constantia</vt:lpstr>
      <vt:lpstr>Wingdings 2</vt:lpstr>
      <vt:lpstr>Flow</vt:lpstr>
      <vt:lpstr>Wastewater Permitting in Rural Alaska</vt:lpstr>
      <vt:lpstr>Division of Water</vt:lpstr>
      <vt:lpstr>Permitting Overview</vt:lpstr>
      <vt:lpstr>Alaska Pollutant Discharge             Elimination System (APDES)</vt:lpstr>
      <vt:lpstr>Rural Alaska Challenges</vt:lpstr>
    </vt:vector>
  </TitlesOfParts>
  <Company>DEC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Antidegradation</dc:title>
  <dc:creator>bntabor</dc:creator>
  <cp:lastModifiedBy>Larry Bennett</cp:lastModifiedBy>
  <cp:revision>433</cp:revision>
  <cp:lastPrinted>2014-03-20T22:06:53Z</cp:lastPrinted>
  <dcterms:created xsi:type="dcterms:W3CDTF">2012-12-20T01:34:14Z</dcterms:created>
  <dcterms:modified xsi:type="dcterms:W3CDTF">2018-11-19T22:48:32Z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0x01010085E273820BDFCE4F979284F8BF29172C</vt:lpwstr>
  </property>
  <property fmtid="{D5CDD505-2E9C-101B-9397-08002B2CF9AE}" pid="3" name="Order">
    <vt:r8>400</vt:r8>
  </property>
  <property fmtid="{D5CDD505-2E9C-101B-9397-08002B2CF9AE}" pid="4" name="xd_ProgID">
    <vt:lpwstr/>
  </property>
  <property fmtid="{D5CDD505-2E9C-101B-9397-08002B2CF9AE}" pid="5" name="TemplateUrl">
    <vt:lpwstr/>
  </property>
</Properties>
</file>